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0"/>
  </p:notesMasterIdLst>
  <p:sldIdLst>
    <p:sldId id="257" r:id="rId5"/>
    <p:sldId id="268" r:id="rId6"/>
    <p:sldId id="270" r:id="rId7"/>
    <p:sldId id="274" r:id="rId8"/>
    <p:sldId id="273" r:id="rId9"/>
    <p:sldId id="272" r:id="rId10"/>
    <p:sldId id="282" r:id="rId11"/>
    <p:sldId id="258" r:id="rId12"/>
    <p:sldId id="275" r:id="rId13"/>
    <p:sldId id="276" r:id="rId14"/>
    <p:sldId id="278" r:id="rId15"/>
    <p:sldId id="277" r:id="rId16"/>
    <p:sldId id="279" r:id="rId17"/>
    <p:sldId id="281" r:id="rId18"/>
    <p:sldId id="280" r:id="rId19"/>
    <p:sldId id="271" r:id="rId20"/>
    <p:sldId id="283" r:id="rId21"/>
    <p:sldId id="284" r:id="rId22"/>
    <p:sldId id="260" r:id="rId23"/>
    <p:sldId id="261" r:id="rId24"/>
    <p:sldId id="262" r:id="rId25"/>
    <p:sldId id="263" r:id="rId26"/>
    <p:sldId id="269" r:id="rId27"/>
    <p:sldId id="285" r:id="rId28"/>
    <p:sldId id="286" r:id="rId29"/>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435AC4-45F0-45F8-8004-DEE445A20D10}" v="67" dt="2021-09-14T10:05:28.250"/>
    <p1510:client id="{37D93B7C-83BA-4733-AE9E-A5C155E11F5D}" v="373" dt="2021-07-21T12:30:03.282"/>
    <p1510:client id="{479ADC40-7CEB-4EA4-9BF2-84C43B451B18}" v="428" dt="2021-07-21T15:16:54.205"/>
    <p1510:client id="{49AA4C19-8E55-435E-93BC-097295063598}" v="30" dt="2021-09-15T18:05:27.849"/>
    <p1510:client id="{A0D41F67-26F5-4963-8A67-A0C0342BC9FE}" v="9" dt="2021-07-21T10:31:05.081"/>
    <p1510:client id="{A6D8652C-24A0-4906-9468-E488EFCC0ECF}" v="58" dt="2021-07-21T11:00:45.462"/>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6" autoAdjust="0"/>
    <p:restoredTop sz="94660"/>
  </p:normalViewPr>
  <p:slideViewPr>
    <p:cSldViewPr snapToGrid="0">
      <p:cViewPr>
        <p:scale>
          <a:sx n="80" d="100"/>
          <a:sy n="80" d="100"/>
        </p:scale>
        <p:origin x="-12" y="-5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jo Potters" userId="S::m.potters_tele-bs.com#ext#@old.onmicrosoft.com::83c792f1-8e10-46eb-9d5e-f12296ae9b80" providerId="AD" clId="Web-{D16455AD-D25C-4D56-9C73-B9F21B06A99B}"/>
    <pc:docChg chg="modSld sldOrd">
      <pc:chgData name="Marjo Potters" userId="S::m.potters_tele-bs.com#ext#@old.onmicrosoft.com::83c792f1-8e10-46eb-9d5e-f12296ae9b80" providerId="AD" clId="Web-{D16455AD-D25C-4D56-9C73-B9F21B06A99B}" dt="2021-07-20T14:16:33.584" v="43"/>
      <pc:docMkLst>
        <pc:docMk/>
      </pc:docMkLst>
      <pc:sldChg chg="modSp">
        <pc:chgData name="Marjo Potters" userId="S::m.potters_tele-bs.com#ext#@old.onmicrosoft.com::83c792f1-8e10-46eb-9d5e-f12296ae9b80" providerId="AD" clId="Web-{D16455AD-D25C-4D56-9C73-B9F21B06A99B}" dt="2021-07-20T14:15:48.505" v="20" actId="20577"/>
        <pc:sldMkLst>
          <pc:docMk/>
          <pc:sldMk cId="3040530799" sldId="271"/>
        </pc:sldMkLst>
        <pc:spChg chg="mod">
          <ac:chgData name="Marjo Potters" userId="S::m.potters_tele-bs.com#ext#@old.onmicrosoft.com::83c792f1-8e10-46eb-9d5e-f12296ae9b80" providerId="AD" clId="Web-{D16455AD-D25C-4D56-9C73-B9F21B06A99B}" dt="2021-07-20T14:15:48.505" v="20" actId="20577"/>
          <ac:spMkLst>
            <pc:docMk/>
            <pc:sldMk cId="3040530799" sldId="271"/>
            <ac:spMk id="3" creationId="{56ADB168-FC87-4D7F-843C-FC2FF572DCF0}"/>
          </ac:spMkLst>
        </pc:spChg>
      </pc:sldChg>
      <pc:sldChg chg="modSp">
        <pc:chgData name="Marjo Potters" userId="S::m.potters_tele-bs.com#ext#@old.onmicrosoft.com::83c792f1-8e10-46eb-9d5e-f12296ae9b80" providerId="AD" clId="Web-{D16455AD-D25C-4D56-9C73-B9F21B06A99B}" dt="2021-07-20T14:15:03.051" v="17" actId="20577"/>
        <pc:sldMkLst>
          <pc:docMk/>
          <pc:sldMk cId="181949895" sldId="272"/>
        </pc:sldMkLst>
        <pc:spChg chg="mod">
          <ac:chgData name="Marjo Potters" userId="S::m.potters_tele-bs.com#ext#@old.onmicrosoft.com::83c792f1-8e10-46eb-9d5e-f12296ae9b80" providerId="AD" clId="Web-{D16455AD-D25C-4D56-9C73-B9F21B06A99B}" dt="2021-07-20T14:15:03.051" v="17" actId="20577"/>
          <ac:spMkLst>
            <pc:docMk/>
            <pc:sldMk cId="181949895" sldId="272"/>
            <ac:spMk id="20" creationId="{1A501D3D-0696-4373-A1D2-E9920CF753F0}"/>
          </ac:spMkLst>
        </pc:spChg>
      </pc:sldChg>
      <pc:sldChg chg="modSp">
        <pc:chgData name="Marjo Potters" userId="S::m.potters_tele-bs.com#ext#@old.onmicrosoft.com::83c792f1-8e10-46eb-9d5e-f12296ae9b80" providerId="AD" clId="Web-{D16455AD-D25C-4D56-9C73-B9F21B06A99B}" dt="2021-07-20T14:14:56.895" v="9" actId="20577"/>
        <pc:sldMkLst>
          <pc:docMk/>
          <pc:sldMk cId="1766072258" sldId="273"/>
        </pc:sldMkLst>
        <pc:spChg chg="mod">
          <ac:chgData name="Marjo Potters" userId="S::m.potters_tele-bs.com#ext#@old.onmicrosoft.com::83c792f1-8e10-46eb-9d5e-f12296ae9b80" providerId="AD" clId="Web-{D16455AD-D25C-4D56-9C73-B9F21B06A99B}" dt="2021-07-20T14:14:56.895" v="9" actId="20577"/>
          <ac:spMkLst>
            <pc:docMk/>
            <pc:sldMk cId="1766072258" sldId="273"/>
            <ac:spMk id="15" creationId="{B0F36767-83C9-4AD0-A809-F31FBE434273}"/>
          </ac:spMkLst>
        </pc:spChg>
      </pc:sldChg>
      <pc:sldChg chg="modSp">
        <pc:chgData name="Marjo Potters" userId="S::m.potters_tele-bs.com#ext#@old.onmicrosoft.com::83c792f1-8e10-46eb-9d5e-f12296ae9b80" providerId="AD" clId="Web-{D16455AD-D25C-4D56-9C73-B9F21B06A99B}" dt="2021-07-20T14:15:17.614" v="18" actId="14100"/>
        <pc:sldMkLst>
          <pc:docMk/>
          <pc:sldMk cId="693437877" sldId="274"/>
        </pc:sldMkLst>
        <pc:spChg chg="mod">
          <ac:chgData name="Marjo Potters" userId="S::m.potters_tele-bs.com#ext#@old.onmicrosoft.com::83c792f1-8e10-46eb-9d5e-f12296ae9b80" providerId="AD" clId="Web-{D16455AD-D25C-4D56-9C73-B9F21B06A99B}" dt="2021-07-20T14:15:17.614" v="18" actId="14100"/>
          <ac:spMkLst>
            <pc:docMk/>
            <pc:sldMk cId="693437877" sldId="274"/>
            <ac:spMk id="18" creationId="{9A7C5527-D100-49F5-9388-41A9DE0E578F}"/>
          </ac:spMkLst>
        </pc:spChg>
      </pc:sldChg>
      <pc:sldChg chg="modSp ord">
        <pc:chgData name="Marjo Potters" userId="S::m.potters_tele-bs.com#ext#@old.onmicrosoft.com::83c792f1-8e10-46eb-9d5e-f12296ae9b80" providerId="AD" clId="Web-{D16455AD-D25C-4D56-9C73-B9F21B06A99B}" dt="2021-07-20T14:16:33.584" v="43"/>
        <pc:sldMkLst>
          <pc:docMk/>
          <pc:sldMk cId="1062579526" sldId="275"/>
        </pc:sldMkLst>
        <pc:spChg chg="mod">
          <ac:chgData name="Marjo Potters" userId="S::m.potters_tele-bs.com#ext#@old.onmicrosoft.com::83c792f1-8e10-46eb-9d5e-f12296ae9b80" providerId="AD" clId="Web-{D16455AD-D25C-4D56-9C73-B9F21B06A99B}" dt="2021-07-20T14:16:18.630" v="41" actId="14100"/>
          <ac:spMkLst>
            <pc:docMk/>
            <pc:sldMk cId="1062579526" sldId="275"/>
            <ac:spMk id="14" creationId="{B3FA63E2-37B7-456B-BA7B-DFB9FF383056}"/>
          </ac:spMkLst>
        </pc:spChg>
      </pc:sldChg>
    </pc:docChg>
  </pc:docChgLst>
  <pc:docChgLst>
    <pc:chgData name="Marjo Potters" userId="753a50fb-891d-45f1-acd8-2c618b4b23bf" providerId="ADAL" clId="{A6D8652C-24A0-4906-9468-E488EFCC0ECF}"/>
    <pc:docChg chg="undo custSel addSld modSld sldOrd">
      <pc:chgData name="Marjo Potters" userId="753a50fb-891d-45f1-acd8-2c618b4b23bf" providerId="ADAL" clId="{A6D8652C-24A0-4906-9468-E488EFCC0ECF}" dt="2021-07-22T06:37:37.369" v="237" actId="20577"/>
      <pc:docMkLst>
        <pc:docMk/>
      </pc:docMkLst>
      <pc:sldChg chg="addSp modSp mod">
        <pc:chgData name="Marjo Potters" userId="753a50fb-891d-45f1-acd8-2c618b4b23bf" providerId="ADAL" clId="{A6D8652C-24A0-4906-9468-E488EFCC0ECF}" dt="2021-07-20T13:37:03.185" v="130" actId="20577"/>
        <pc:sldMkLst>
          <pc:docMk/>
          <pc:sldMk cId="3040530799" sldId="271"/>
        </pc:sldMkLst>
        <pc:spChg chg="add mod">
          <ac:chgData name="Marjo Potters" userId="753a50fb-891d-45f1-acd8-2c618b4b23bf" providerId="ADAL" clId="{A6D8652C-24A0-4906-9468-E488EFCC0ECF}" dt="2021-07-20T13:37:03.185" v="130" actId="20577"/>
          <ac:spMkLst>
            <pc:docMk/>
            <pc:sldMk cId="3040530799" sldId="271"/>
            <ac:spMk id="3" creationId="{56ADB168-FC87-4D7F-843C-FC2FF572DCF0}"/>
          </ac:spMkLst>
        </pc:spChg>
      </pc:sldChg>
      <pc:sldChg chg="addSp delSp modSp mod ord">
        <pc:chgData name="Marjo Potters" userId="753a50fb-891d-45f1-acd8-2c618b4b23bf" providerId="ADAL" clId="{A6D8652C-24A0-4906-9468-E488EFCC0ECF}" dt="2021-07-20T13:36:17.232" v="83" actId="20577"/>
        <pc:sldMkLst>
          <pc:docMk/>
          <pc:sldMk cId="181949895" sldId="272"/>
        </pc:sldMkLst>
        <pc:spChg chg="add del mod">
          <ac:chgData name="Marjo Potters" userId="753a50fb-891d-45f1-acd8-2c618b4b23bf" providerId="ADAL" clId="{A6D8652C-24A0-4906-9468-E488EFCC0ECF}" dt="2021-07-20T13:30:34.896" v="28"/>
          <ac:spMkLst>
            <pc:docMk/>
            <pc:sldMk cId="181949895" sldId="272"/>
            <ac:spMk id="10" creationId="{BB4624CF-FB9C-466D-9613-0FF4B6DE3920}"/>
          </ac:spMkLst>
        </pc:spChg>
        <pc:spChg chg="add del mod">
          <ac:chgData name="Marjo Potters" userId="753a50fb-891d-45f1-acd8-2c618b4b23bf" providerId="ADAL" clId="{A6D8652C-24A0-4906-9468-E488EFCC0ECF}" dt="2021-07-20T13:30:34.896" v="28"/>
          <ac:spMkLst>
            <pc:docMk/>
            <pc:sldMk cId="181949895" sldId="272"/>
            <ac:spMk id="13" creationId="{78575838-A9C9-4EA3-9995-4DBFE1390BF6}"/>
          </ac:spMkLst>
        </pc:spChg>
        <pc:spChg chg="mod">
          <ac:chgData name="Marjo Potters" userId="753a50fb-891d-45f1-acd8-2c618b4b23bf" providerId="ADAL" clId="{A6D8652C-24A0-4906-9468-E488EFCC0ECF}" dt="2021-07-20T13:33:06.122" v="49" actId="6549"/>
          <ac:spMkLst>
            <pc:docMk/>
            <pc:sldMk cId="181949895" sldId="272"/>
            <ac:spMk id="14" creationId="{B3FA63E2-37B7-456B-BA7B-DFB9FF383056}"/>
          </ac:spMkLst>
        </pc:spChg>
        <pc:spChg chg="add del mod">
          <ac:chgData name="Marjo Potters" userId="753a50fb-891d-45f1-acd8-2c618b4b23bf" providerId="ADAL" clId="{A6D8652C-24A0-4906-9468-E488EFCC0ECF}" dt="2021-07-20T13:30:34.896" v="28"/>
          <ac:spMkLst>
            <pc:docMk/>
            <pc:sldMk cId="181949895" sldId="272"/>
            <ac:spMk id="15" creationId="{ED5376E8-4FE6-484E-A116-8506180C5FD3}"/>
          </ac:spMkLst>
        </pc:spChg>
        <pc:spChg chg="add del mod">
          <ac:chgData name="Marjo Potters" userId="753a50fb-891d-45f1-acd8-2c618b4b23bf" providerId="ADAL" clId="{A6D8652C-24A0-4906-9468-E488EFCC0ECF}" dt="2021-07-20T13:30:34.896" v="28"/>
          <ac:spMkLst>
            <pc:docMk/>
            <pc:sldMk cId="181949895" sldId="272"/>
            <ac:spMk id="17" creationId="{5D7D178B-38D9-4B82-9B8D-9D809B3D85B6}"/>
          </ac:spMkLst>
        </pc:spChg>
        <pc:spChg chg="add mod">
          <ac:chgData name="Marjo Potters" userId="753a50fb-891d-45f1-acd8-2c618b4b23bf" providerId="ADAL" clId="{A6D8652C-24A0-4906-9468-E488EFCC0ECF}" dt="2021-07-20T13:36:17.232" v="83" actId="20577"/>
          <ac:spMkLst>
            <pc:docMk/>
            <pc:sldMk cId="181949895" sldId="272"/>
            <ac:spMk id="20" creationId="{1A501D3D-0696-4373-A1D2-E9920CF753F0}"/>
          </ac:spMkLst>
        </pc:spChg>
        <pc:picChg chg="add del mod">
          <ac:chgData name="Marjo Potters" userId="753a50fb-891d-45f1-acd8-2c618b4b23bf" providerId="ADAL" clId="{A6D8652C-24A0-4906-9468-E488EFCC0ECF}" dt="2021-07-20T13:30:34.896" v="28"/>
          <ac:picMkLst>
            <pc:docMk/>
            <pc:sldMk cId="181949895" sldId="272"/>
            <ac:picMk id="18" creationId="{9D398283-D028-4F19-B9C9-35D4DAC8E00A}"/>
          </ac:picMkLst>
        </pc:picChg>
        <pc:picChg chg="add mod">
          <ac:chgData name="Marjo Potters" userId="753a50fb-891d-45f1-acd8-2c618b4b23bf" providerId="ADAL" clId="{A6D8652C-24A0-4906-9468-E488EFCC0ECF}" dt="2021-07-20T13:35:08.717" v="72" actId="1076"/>
          <ac:picMkLst>
            <pc:docMk/>
            <pc:sldMk cId="181949895" sldId="272"/>
            <ac:picMk id="19" creationId="{39C84DB2-BCCF-4012-9A6B-AB24CF257D44}"/>
          </ac:picMkLst>
        </pc:picChg>
      </pc:sldChg>
      <pc:sldChg chg="addSp delSp modSp add mod">
        <pc:chgData name="Marjo Potters" userId="753a50fb-891d-45f1-acd8-2c618b4b23bf" providerId="ADAL" clId="{A6D8652C-24A0-4906-9468-E488EFCC0ECF}" dt="2021-07-20T13:36:33.316" v="91" actId="1076"/>
        <pc:sldMkLst>
          <pc:docMk/>
          <pc:sldMk cId="1766072258" sldId="273"/>
        </pc:sldMkLst>
        <pc:spChg chg="mod">
          <ac:chgData name="Marjo Potters" userId="753a50fb-891d-45f1-acd8-2c618b4b23bf" providerId="ADAL" clId="{A6D8652C-24A0-4906-9468-E488EFCC0ECF}" dt="2021-07-20T13:33:00.295" v="45" actId="6549"/>
          <ac:spMkLst>
            <pc:docMk/>
            <pc:sldMk cId="1766072258" sldId="273"/>
            <ac:spMk id="14" creationId="{B3FA63E2-37B7-456B-BA7B-DFB9FF383056}"/>
          </ac:spMkLst>
        </pc:spChg>
        <pc:spChg chg="add mod">
          <ac:chgData name="Marjo Potters" userId="753a50fb-891d-45f1-acd8-2c618b4b23bf" providerId="ADAL" clId="{A6D8652C-24A0-4906-9468-E488EFCC0ECF}" dt="2021-07-20T13:36:33.316" v="91" actId="1076"/>
          <ac:spMkLst>
            <pc:docMk/>
            <pc:sldMk cId="1766072258" sldId="273"/>
            <ac:spMk id="15" creationId="{B0F36767-83C9-4AD0-A809-F31FBE434273}"/>
          </ac:spMkLst>
        </pc:spChg>
        <pc:spChg chg="del">
          <ac:chgData name="Marjo Potters" userId="753a50fb-891d-45f1-acd8-2c618b4b23bf" providerId="ADAL" clId="{A6D8652C-24A0-4906-9468-E488EFCC0ECF}" dt="2021-07-20T13:32:55.920" v="43" actId="478"/>
          <ac:spMkLst>
            <pc:docMk/>
            <pc:sldMk cId="1766072258" sldId="273"/>
            <ac:spMk id="20" creationId="{1A501D3D-0696-4373-A1D2-E9920CF753F0}"/>
          </ac:spMkLst>
        </pc:spChg>
        <pc:picChg chg="add mod">
          <ac:chgData name="Marjo Potters" userId="753a50fb-891d-45f1-acd8-2c618b4b23bf" providerId="ADAL" clId="{A6D8652C-24A0-4906-9468-E488EFCC0ECF}" dt="2021-07-20T13:34:59.820" v="71" actId="14100"/>
          <ac:picMkLst>
            <pc:docMk/>
            <pc:sldMk cId="1766072258" sldId="273"/>
            <ac:picMk id="13" creationId="{91686114-C93F-4FFE-934B-CC2977F02ACB}"/>
          </ac:picMkLst>
        </pc:picChg>
        <pc:picChg chg="del">
          <ac:chgData name="Marjo Potters" userId="753a50fb-891d-45f1-acd8-2c618b4b23bf" providerId="ADAL" clId="{A6D8652C-24A0-4906-9468-E488EFCC0ECF}" dt="2021-07-20T13:32:42.090" v="39" actId="478"/>
          <ac:picMkLst>
            <pc:docMk/>
            <pc:sldMk cId="1766072258" sldId="273"/>
            <ac:picMk id="19" creationId="{39C84DB2-BCCF-4012-9A6B-AB24CF257D44}"/>
          </ac:picMkLst>
        </pc:picChg>
      </pc:sldChg>
      <pc:sldChg chg="addSp delSp modSp add mod ord">
        <pc:chgData name="Marjo Potters" userId="753a50fb-891d-45f1-acd8-2c618b4b23bf" providerId="ADAL" clId="{A6D8652C-24A0-4906-9468-E488EFCC0ECF}" dt="2021-07-22T06:35:24.021" v="233" actId="20577"/>
        <pc:sldMkLst>
          <pc:docMk/>
          <pc:sldMk cId="693437877" sldId="274"/>
        </pc:sldMkLst>
        <pc:spChg chg="mod">
          <ac:chgData name="Marjo Potters" userId="753a50fb-891d-45f1-acd8-2c618b4b23bf" providerId="ADAL" clId="{A6D8652C-24A0-4906-9468-E488EFCC0ECF}" dt="2021-07-20T13:34:22.739" v="59" actId="6549"/>
          <ac:spMkLst>
            <pc:docMk/>
            <pc:sldMk cId="693437877" sldId="274"/>
            <ac:spMk id="14" creationId="{B3FA63E2-37B7-456B-BA7B-DFB9FF383056}"/>
          </ac:spMkLst>
        </pc:spChg>
        <pc:spChg chg="del">
          <ac:chgData name="Marjo Potters" userId="753a50fb-891d-45f1-acd8-2c618b4b23bf" providerId="ADAL" clId="{A6D8652C-24A0-4906-9468-E488EFCC0ECF}" dt="2021-07-20T13:35:20.675" v="73" actId="478"/>
          <ac:spMkLst>
            <pc:docMk/>
            <pc:sldMk cId="693437877" sldId="274"/>
            <ac:spMk id="15" creationId="{B0F36767-83C9-4AD0-A809-F31FBE434273}"/>
          </ac:spMkLst>
        </pc:spChg>
        <pc:spChg chg="add mod">
          <ac:chgData name="Marjo Potters" userId="753a50fb-891d-45f1-acd8-2c618b4b23bf" providerId="ADAL" clId="{A6D8652C-24A0-4906-9468-E488EFCC0ECF}" dt="2021-07-22T06:35:24.021" v="233" actId="20577"/>
          <ac:spMkLst>
            <pc:docMk/>
            <pc:sldMk cId="693437877" sldId="274"/>
            <ac:spMk id="18" creationId="{9A7C5527-D100-49F5-9388-41A9DE0E578F}"/>
          </ac:spMkLst>
        </pc:spChg>
        <pc:picChg chg="del">
          <ac:chgData name="Marjo Potters" userId="753a50fb-891d-45f1-acd8-2c618b4b23bf" providerId="ADAL" clId="{A6D8652C-24A0-4906-9468-E488EFCC0ECF}" dt="2021-07-20T13:34:20.608" v="57" actId="478"/>
          <ac:picMkLst>
            <pc:docMk/>
            <pc:sldMk cId="693437877" sldId="274"/>
            <ac:picMk id="13" creationId="{91686114-C93F-4FFE-934B-CC2977F02ACB}"/>
          </ac:picMkLst>
        </pc:picChg>
        <pc:picChg chg="add mod">
          <ac:chgData name="Marjo Potters" userId="753a50fb-891d-45f1-acd8-2c618b4b23bf" providerId="ADAL" clId="{A6D8652C-24A0-4906-9468-E488EFCC0ECF}" dt="2021-07-20T13:34:47.988" v="67" actId="1076"/>
          <ac:picMkLst>
            <pc:docMk/>
            <pc:sldMk cId="693437877" sldId="274"/>
            <ac:picMk id="17" creationId="{05028831-C42F-4EDC-B142-5BD716E1FA3A}"/>
          </ac:picMkLst>
        </pc:picChg>
      </pc:sldChg>
      <pc:sldChg chg="addSp delSp modSp add mod">
        <pc:chgData name="Marjo Potters" userId="753a50fb-891d-45f1-acd8-2c618b4b23bf" providerId="ADAL" clId="{A6D8652C-24A0-4906-9468-E488EFCC0ECF}" dt="2021-07-21T20:12:15.752" v="227" actId="1076"/>
        <pc:sldMkLst>
          <pc:docMk/>
          <pc:sldMk cId="1062579526" sldId="275"/>
        </pc:sldMkLst>
        <pc:spChg chg="del">
          <ac:chgData name="Marjo Potters" userId="753a50fb-891d-45f1-acd8-2c618b4b23bf" providerId="ADAL" clId="{A6D8652C-24A0-4906-9468-E488EFCC0ECF}" dt="2021-07-20T13:37:18.534" v="133" actId="478"/>
          <ac:spMkLst>
            <pc:docMk/>
            <pc:sldMk cId="1062579526" sldId="275"/>
            <ac:spMk id="3" creationId="{56ADB168-FC87-4D7F-843C-FC2FF572DCF0}"/>
          </ac:spMkLst>
        </pc:spChg>
        <pc:spChg chg="mod">
          <ac:chgData name="Marjo Potters" userId="753a50fb-891d-45f1-acd8-2c618b4b23bf" providerId="ADAL" clId="{A6D8652C-24A0-4906-9468-E488EFCC0ECF}" dt="2021-07-20T14:17:19.362" v="226" actId="20577"/>
          <ac:spMkLst>
            <pc:docMk/>
            <pc:sldMk cId="1062579526" sldId="275"/>
            <ac:spMk id="14" creationId="{B3FA63E2-37B7-456B-BA7B-DFB9FF383056}"/>
          </ac:spMkLst>
        </pc:spChg>
        <pc:grpChg chg="mod">
          <ac:chgData name="Marjo Potters" userId="753a50fb-891d-45f1-acd8-2c618b4b23bf" providerId="ADAL" clId="{A6D8652C-24A0-4906-9468-E488EFCC0ECF}" dt="2021-07-20T13:45:51.877" v="184" actId="1076"/>
          <ac:grpSpMkLst>
            <pc:docMk/>
            <pc:sldMk cId="1062579526" sldId="275"/>
            <ac:grpSpMk id="2" creationId="{81383A14-ED1F-4166-8968-E3FA4FF1F6EF}"/>
          </ac:grpSpMkLst>
        </pc:grpChg>
        <pc:picChg chg="add mod ord">
          <ac:chgData name="Marjo Potters" userId="753a50fb-891d-45f1-acd8-2c618b4b23bf" providerId="ADAL" clId="{A6D8652C-24A0-4906-9468-E488EFCC0ECF}" dt="2021-07-21T20:12:15.752" v="227" actId="1076"/>
          <ac:picMkLst>
            <pc:docMk/>
            <pc:sldMk cId="1062579526" sldId="275"/>
            <ac:picMk id="5" creationId="{736C6DA9-CE03-4197-85E5-2E1B04F2835F}"/>
          </ac:picMkLst>
        </pc:picChg>
        <pc:picChg chg="mod">
          <ac:chgData name="Marjo Potters" userId="753a50fb-891d-45f1-acd8-2c618b4b23bf" providerId="ADAL" clId="{A6D8652C-24A0-4906-9468-E488EFCC0ECF}" dt="2021-07-20T13:45:51.877" v="184" actId="1076"/>
          <ac:picMkLst>
            <pc:docMk/>
            <pc:sldMk cId="1062579526" sldId="275"/>
            <ac:picMk id="11" creationId="{15839431-E840-42FB-8DCD-C6428CCA3EAB}"/>
          </ac:picMkLst>
        </pc:picChg>
        <pc:picChg chg="mod">
          <ac:chgData name="Marjo Potters" userId="753a50fb-891d-45f1-acd8-2c618b4b23bf" providerId="ADAL" clId="{A6D8652C-24A0-4906-9468-E488EFCC0ECF}" dt="2021-07-20T13:45:51.877" v="184" actId="1076"/>
          <ac:picMkLst>
            <pc:docMk/>
            <pc:sldMk cId="1062579526" sldId="275"/>
            <ac:picMk id="12" creationId="{DC87BDFF-EF07-4005-A22D-70BD5AE3B8AB}"/>
          </ac:picMkLst>
        </pc:picChg>
        <pc:picChg chg="mod">
          <ac:chgData name="Marjo Potters" userId="753a50fb-891d-45f1-acd8-2c618b4b23bf" providerId="ADAL" clId="{A6D8652C-24A0-4906-9468-E488EFCC0ECF}" dt="2021-07-20T13:45:51.877" v="184" actId="1076"/>
          <ac:picMkLst>
            <pc:docMk/>
            <pc:sldMk cId="1062579526" sldId="275"/>
            <ac:picMk id="1026" creationId="{AE5E4DF8-FC21-4F32-B55D-E476B61C54C0}"/>
          </ac:picMkLst>
        </pc:picChg>
      </pc:sldChg>
      <pc:sldChg chg="addSp delSp modSp add mod">
        <pc:chgData name="Marjo Potters" userId="753a50fb-891d-45f1-acd8-2c618b4b23bf" providerId="ADAL" clId="{A6D8652C-24A0-4906-9468-E488EFCC0ECF}" dt="2021-07-20T13:46:01.940" v="185" actId="1076"/>
        <pc:sldMkLst>
          <pc:docMk/>
          <pc:sldMk cId="438872906" sldId="276"/>
        </pc:sldMkLst>
        <pc:spChg chg="del">
          <ac:chgData name="Marjo Potters" userId="753a50fb-891d-45f1-acd8-2c618b4b23bf" providerId="ADAL" clId="{A6D8652C-24A0-4906-9468-E488EFCC0ECF}" dt="2021-07-20T13:39:22.260" v="146" actId="478"/>
          <ac:spMkLst>
            <pc:docMk/>
            <pc:sldMk cId="438872906" sldId="276"/>
            <ac:spMk id="3" creationId="{56ADB168-FC87-4D7F-843C-FC2FF572DCF0}"/>
          </ac:spMkLst>
        </pc:spChg>
        <pc:grpChg chg="mod">
          <ac:chgData name="Marjo Potters" userId="753a50fb-891d-45f1-acd8-2c618b4b23bf" providerId="ADAL" clId="{A6D8652C-24A0-4906-9468-E488EFCC0ECF}" dt="2021-07-20T13:46:01.940" v="185" actId="1076"/>
          <ac:grpSpMkLst>
            <pc:docMk/>
            <pc:sldMk cId="438872906" sldId="276"/>
            <ac:grpSpMk id="2" creationId="{81383A14-ED1F-4166-8968-E3FA4FF1F6EF}"/>
          </ac:grpSpMkLst>
        </pc:grpChg>
        <pc:picChg chg="add mod">
          <ac:chgData name="Marjo Potters" userId="753a50fb-891d-45f1-acd8-2c618b4b23bf" providerId="ADAL" clId="{A6D8652C-24A0-4906-9468-E488EFCC0ECF}" dt="2021-07-20T13:40:10.276" v="149" actId="1076"/>
          <ac:picMkLst>
            <pc:docMk/>
            <pc:sldMk cId="438872906" sldId="276"/>
            <ac:picMk id="5" creationId="{DCAB0880-A756-4D74-9D6A-DAEA564B912D}"/>
          </ac:picMkLst>
        </pc:picChg>
        <pc:picChg chg="mod">
          <ac:chgData name="Marjo Potters" userId="753a50fb-891d-45f1-acd8-2c618b4b23bf" providerId="ADAL" clId="{A6D8652C-24A0-4906-9468-E488EFCC0ECF}" dt="2021-07-20T13:46:01.940" v="185" actId="1076"/>
          <ac:picMkLst>
            <pc:docMk/>
            <pc:sldMk cId="438872906" sldId="276"/>
            <ac:picMk id="11" creationId="{15839431-E840-42FB-8DCD-C6428CCA3EAB}"/>
          </ac:picMkLst>
        </pc:picChg>
        <pc:picChg chg="mod">
          <ac:chgData name="Marjo Potters" userId="753a50fb-891d-45f1-acd8-2c618b4b23bf" providerId="ADAL" clId="{A6D8652C-24A0-4906-9468-E488EFCC0ECF}" dt="2021-07-20T13:46:01.940" v="185" actId="1076"/>
          <ac:picMkLst>
            <pc:docMk/>
            <pc:sldMk cId="438872906" sldId="276"/>
            <ac:picMk id="12" creationId="{DC87BDFF-EF07-4005-A22D-70BD5AE3B8AB}"/>
          </ac:picMkLst>
        </pc:picChg>
        <pc:picChg chg="mod">
          <ac:chgData name="Marjo Potters" userId="753a50fb-891d-45f1-acd8-2c618b4b23bf" providerId="ADAL" clId="{A6D8652C-24A0-4906-9468-E488EFCC0ECF}" dt="2021-07-20T13:46:01.940" v="185" actId="1076"/>
          <ac:picMkLst>
            <pc:docMk/>
            <pc:sldMk cId="438872906" sldId="276"/>
            <ac:picMk id="1026" creationId="{AE5E4DF8-FC21-4F32-B55D-E476B61C54C0}"/>
          </ac:picMkLst>
        </pc:picChg>
      </pc:sldChg>
      <pc:sldChg chg="addSp delSp modSp add mod">
        <pc:chgData name="Marjo Potters" userId="753a50fb-891d-45f1-acd8-2c618b4b23bf" providerId="ADAL" clId="{A6D8652C-24A0-4906-9468-E488EFCC0ECF}" dt="2021-07-20T13:46:13.916" v="187" actId="1076"/>
        <pc:sldMkLst>
          <pc:docMk/>
          <pc:sldMk cId="285876788" sldId="277"/>
        </pc:sldMkLst>
        <pc:spChg chg="del">
          <ac:chgData name="Marjo Potters" userId="753a50fb-891d-45f1-acd8-2c618b4b23bf" providerId="ADAL" clId="{A6D8652C-24A0-4906-9468-E488EFCC0ECF}" dt="2021-07-20T13:43:28.951" v="167" actId="478"/>
          <ac:spMkLst>
            <pc:docMk/>
            <pc:sldMk cId="285876788" sldId="277"/>
            <ac:spMk id="3" creationId="{56ADB168-FC87-4D7F-843C-FC2FF572DCF0}"/>
          </ac:spMkLst>
        </pc:spChg>
        <pc:grpChg chg="mod">
          <ac:chgData name="Marjo Potters" userId="753a50fb-891d-45f1-acd8-2c618b4b23bf" providerId="ADAL" clId="{A6D8652C-24A0-4906-9468-E488EFCC0ECF}" dt="2021-07-20T13:46:13.916" v="187" actId="1076"/>
          <ac:grpSpMkLst>
            <pc:docMk/>
            <pc:sldMk cId="285876788" sldId="277"/>
            <ac:grpSpMk id="2" creationId="{81383A14-ED1F-4166-8968-E3FA4FF1F6EF}"/>
          </ac:grpSpMkLst>
        </pc:grpChg>
        <pc:picChg chg="add mod">
          <ac:chgData name="Marjo Potters" userId="753a50fb-891d-45f1-acd8-2c618b4b23bf" providerId="ADAL" clId="{A6D8652C-24A0-4906-9468-E488EFCC0ECF}" dt="2021-07-20T13:43:37.909" v="170" actId="14100"/>
          <ac:picMkLst>
            <pc:docMk/>
            <pc:sldMk cId="285876788" sldId="277"/>
            <ac:picMk id="5" creationId="{24795906-AB8A-441F-A942-5F9E42C76775}"/>
          </ac:picMkLst>
        </pc:picChg>
        <pc:picChg chg="mod">
          <ac:chgData name="Marjo Potters" userId="753a50fb-891d-45f1-acd8-2c618b4b23bf" providerId="ADAL" clId="{A6D8652C-24A0-4906-9468-E488EFCC0ECF}" dt="2021-07-20T13:46:13.916" v="187" actId="1076"/>
          <ac:picMkLst>
            <pc:docMk/>
            <pc:sldMk cId="285876788" sldId="277"/>
            <ac:picMk id="11" creationId="{15839431-E840-42FB-8DCD-C6428CCA3EAB}"/>
          </ac:picMkLst>
        </pc:picChg>
        <pc:picChg chg="mod">
          <ac:chgData name="Marjo Potters" userId="753a50fb-891d-45f1-acd8-2c618b4b23bf" providerId="ADAL" clId="{A6D8652C-24A0-4906-9468-E488EFCC0ECF}" dt="2021-07-20T13:46:13.916" v="187" actId="1076"/>
          <ac:picMkLst>
            <pc:docMk/>
            <pc:sldMk cId="285876788" sldId="277"/>
            <ac:picMk id="12" creationId="{DC87BDFF-EF07-4005-A22D-70BD5AE3B8AB}"/>
          </ac:picMkLst>
        </pc:picChg>
        <pc:picChg chg="mod">
          <ac:chgData name="Marjo Potters" userId="753a50fb-891d-45f1-acd8-2c618b4b23bf" providerId="ADAL" clId="{A6D8652C-24A0-4906-9468-E488EFCC0ECF}" dt="2021-07-20T13:46:13.916" v="187" actId="1076"/>
          <ac:picMkLst>
            <pc:docMk/>
            <pc:sldMk cId="285876788" sldId="277"/>
            <ac:picMk id="1026" creationId="{AE5E4DF8-FC21-4F32-B55D-E476B61C54C0}"/>
          </ac:picMkLst>
        </pc:picChg>
      </pc:sldChg>
      <pc:sldChg chg="addSp delSp modSp add mod">
        <pc:chgData name="Marjo Potters" userId="753a50fb-891d-45f1-acd8-2c618b4b23bf" providerId="ADAL" clId="{A6D8652C-24A0-4906-9468-E488EFCC0ECF}" dt="2021-07-20T13:46:09.284" v="186" actId="1076"/>
        <pc:sldMkLst>
          <pc:docMk/>
          <pc:sldMk cId="470920522" sldId="278"/>
        </pc:sldMkLst>
        <pc:spChg chg="del">
          <ac:chgData name="Marjo Potters" userId="753a50fb-891d-45f1-acd8-2c618b4b23bf" providerId="ADAL" clId="{A6D8652C-24A0-4906-9468-E488EFCC0ECF}" dt="2021-07-20T13:40:17.232" v="150" actId="478"/>
          <ac:spMkLst>
            <pc:docMk/>
            <pc:sldMk cId="470920522" sldId="278"/>
            <ac:spMk id="3" creationId="{56ADB168-FC87-4D7F-843C-FC2FF572DCF0}"/>
          </ac:spMkLst>
        </pc:spChg>
        <pc:grpChg chg="mod">
          <ac:chgData name="Marjo Potters" userId="753a50fb-891d-45f1-acd8-2c618b4b23bf" providerId="ADAL" clId="{A6D8652C-24A0-4906-9468-E488EFCC0ECF}" dt="2021-07-20T13:46:09.284" v="186" actId="1076"/>
          <ac:grpSpMkLst>
            <pc:docMk/>
            <pc:sldMk cId="470920522" sldId="278"/>
            <ac:grpSpMk id="2" creationId="{81383A14-ED1F-4166-8968-E3FA4FF1F6EF}"/>
          </ac:grpSpMkLst>
        </pc:grpChg>
        <pc:picChg chg="add mod">
          <ac:chgData name="Marjo Potters" userId="753a50fb-891d-45f1-acd8-2c618b4b23bf" providerId="ADAL" clId="{A6D8652C-24A0-4906-9468-E488EFCC0ECF}" dt="2021-07-20T13:42:42.312" v="165" actId="1076"/>
          <ac:picMkLst>
            <pc:docMk/>
            <pc:sldMk cId="470920522" sldId="278"/>
            <ac:picMk id="5" creationId="{205BB4B9-CD6C-4D8F-BACD-54DBF57743FA}"/>
          </ac:picMkLst>
        </pc:picChg>
        <pc:picChg chg="mod">
          <ac:chgData name="Marjo Potters" userId="753a50fb-891d-45f1-acd8-2c618b4b23bf" providerId="ADAL" clId="{A6D8652C-24A0-4906-9468-E488EFCC0ECF}" dt="2021-07-20T13:46:09.284" v="186" actId="1076"/>
          <ac:picMkLst>
            <pc:docMk/>
            <pc:sldMk cId="470920522" sldId="278"/>
            <ac:picMk id="11" creationId="{15839431-E840-42FB-8DCD-C6428CCA3EAB}"/>
          </ac:picMkLst>
        </pc:picChg>
        <pc:picChg chg="mod">
          <ac:chgData name="Marjo Potters" userId="753a50fb-891d-45f1-acd8-2c618b4b23bf" providerId="ADAL" clId="{A6D8652C-24A0-4906-9468-E488EFCC0ECF}" dt="2021-07-20T13:46:09.284" v="186" actId="1076"/>
          <ac:picMkLst>
            <pc:docMk/>
            <pc:sldMk cId="470920522" sldId="278"/>
            <ac:picMk id="12" creationId="{DC87BDFF-EF07-4005-A22D-70BD5AE3B8AB}"/>
          </ac:picMkLst>
        </pc:picChg>
        <pc:picChg chg="mod">
          <ac:chgData name="Marjo Potters" userId="753a50fb-891d-45f1-acd8-2c618b4b23bf" providerId="ADAL" clId="{A6D8652C-24A0-4906-9468-E488EFCC0ECF}" dt="2021-07-20T13:46:09.284" v="186" actId="1076"/>
          <ac:picMkLst>
            <pc:docMk/>
            <pc:sldMk cId="470920522" sldId="278"/>
            <ac:picMk id="1026" creationId="{AE5E4DF8-FC21-4F32-B55D-E476B61C54C0}"/>
          </ac:picMkLst>
        </pc:picChg>
      </pc:sldChg>
      <pc:sldChg chg="addSp delSp modSp add mod">
        <pc:chgData name="Marjo Potters" userId="753a50fb-891d-45f1-acd8-2c618b4b23bf" providerId="ADAL" clId="{A6D8652C-24A0-4906-9468-E488EFCC0ECF}" dt="2021-07-20T13:45:14.676" v="180" actId="1076"/>
        <pc:sldMkLst>
          <pc:docMk/>
          <pc:sldMk cId="22149376" sldId="279"/>
        </pc:sldMkLst>
        <pc:spChg chg="del">
          <ac:chgData name="Marjo Potters" userId="753a50fb-891d-45f1-acd8-2c618b4b23bf" providerId="ADAL" clId="{A6D8652C-24A0-4906-9468-E488EFCC0ECF}" dt="2021-07-20T13:44:44.016" v="174" actId="478"/>
          <ac:spMkLst>
            <pc:docMk/>
            <pc:sldMk cId="22149376" sldId="279"/>
            <ac:spMk id="3" creationId="{56ADB168-FC87-4D7F-843C-FC2FF572DCF0}"/>
          </ac:spMkLst>
        </pc:spChg>
        <pc:grpChg chg="mod">
          <ac:chgData name="Marjo Potters" userId="753a50fb-891d-45f1-acd8-2c618b4b23bf" providerId="ADAL" clId="{A6D8652C-24A0-4906-9468-E488EFCC0ECF}" dt="2021-07-20T13:45:07.796" v="179" actId="1076"/>
          <ac:grpSpMkLst>
            <pc:docMk/>
            <pc:sldMk cId="22149376" sldId="279"/>
            <ac:grpSpMk id="2" creationId="{81383A14-ED1F-4166-8968-E3FA4FF1F6EF}"/>
          </ac:grpSpMkLst>
        </pc:grpChg>
        <pc:picChg chg="add mod">
          <ac:chgData name="Marjo Potters" userId="753a50fb-891d-45f1-acd8-2c618b4b23bf" providerId="ADAL" clId="{A6D8652C-24A0-4906-9468-E488EFCC0ECF}" dt="2021-07-20T13:45:14.676" v="180" actId="1076"/>
          <ac:picMkLst>
            <pc:docMk/>
            <pc:sldMk cId="22149376" sldId="279"/>
            <ac:picMk id="5" creationId="{E388B425-07E9-4240-9373-FAD71E41B538}"/>
          </ac:picMkLst>
        </pc:picChg>
        <pc:picChg chg="mod">
          <ac:chgData name="Marjo Potters" userId="753a50fb-891d-45f1-acd8-2c618b4b23bf" providerId="ADAL" clId="{A6D8652C-24A0-4906-9468-E488EFCC0ECF}" dt="2021-07-20T13:45:07.796" v="179" actId="1076"/>
          <ac:picMkLst>
            <pc:docMk/>
            <pc:sldMk cId="22149376" sldId="279"/>
            <ac:picMk id="11" creationId="{15839431-E840-42FB-8DCD-C6428CCA3EAB}"/>
          </ac:picMkLst>
        </pc:picChg>
        <pc:picChg chg="mod">
          <ac:chgData name="Marjo Potters" userId="753a50fb-891d-45f1-acd8-2c618b4b23bf" providerId="ADAL" clId="{A6D8652C-24A0-4906-9468-E488EFCC0ECF}" dt="2021-07-20T13:45:07.796" v="179" actId="1076"/>
          <ac:picMkLst>
            <pc:docMk/>
            <pc:sldMk cId="22149376" sldId="279"/>
            <ac:picMk id="12" creationId="{DC87BDFF-EF07-4005-A22D-70BD5AE3B8AB}"/>
          </ac:picMkLst>
        </pc:picChg>
        <pc:picChg chg="mod">
          <ac:chgData name="Marjo Potters" userId="753a50fb-891d-45f1-acd8-2c618b4b23bf" providerId="ADAL" clId="{A6D8652C-24A0-4906-9468-E488EFCC0ECF}" dt="2021-07-20T13:45:07.796" v="179" actId="1076"/>
          <ac:picMkLst>
            <pc:docMk/>
            <pc:sldMk cId="22149376" sldId="279"/>
            <ac:picMk id="1026" creationId="{AE5E4DF8-FC21-4F32-B55D-E476B61C54C0}"/>
          </ac:picMkLst>
        </pc:picChg>
      </pc:sldChg>
      <pc:sldChg chg="addSp delSp modSp add mod">
        <pc:chgData name="Marjo Potters" userId="753a50fb-891d-45f1-acd8-2c618b4b23bf" providerId="ADAL" clId="{A6D8652C-24A0-4906-9468-E488EFCC0ECF}" dt="2021-07-20T13:50:40.492" v="204" actId="1076"/>
        <pc:sldMkLst>
          <pc:docMk/>
          <pc:sldMk cId="2794034138" sldId="280"/>
        </pc:sldMkLst>
        <pc:spChg chg="del">
          <ac:chgData name="Marjo Potters" userId="753a50fb-891d-45f1-acd8-2c618b4b23bf" providerId="ADAL" clId="{A6D8652C-24A0-4906-9468-E488EFCC0ECF}" dt="2021-07-20T13:49:23.388" v="194" actId="478"/>
          <ac:spMkLst>
            <pc:docMk/>
            <pc:sldMk cId="2794034138" sldId="280"/>
            <ac:spMk id="3" creationId="{56ADB168-FC87-4D7F-843C-FC2FF572DCF0}"/>
          </ac:spMkLst>
        </pc:spChg>
        <pc:grpChg chg="mod">
          <ac:chgData name="Marjo Potters" userId="753a50fb-891d-45f1-acd8-2c618b4b23bf" providerId="ADAL" clId="{A6D8652C-24A0-4906-9468-E488EFCC0ECF}" dt="2021-07-20T13:50:40.492" v="204" actId="1076"/>
          <ac:grpSpMkLst>
            <pc:docMk/>
            <pc:sldMk cId="2794034138" sldId="280"/>
            <ac:grpSpMk id="2" creationId="{81383A14-ED1F-4166-8968-E3FA4FF1F6EF}"/>
          </ac:grpSpMkLst>
        </pc:grpChg>
        <pc:picChg chg="add mod">
          <ac:chgData name="Marjo Potters" userId="753a50fb-891d-45f1-acd8-2c618b4b23bf" providerId="ADAL" clId="{A6D8652C-24A0-4906-9468-E488EFCC0ECF}" dt="2021-07-20T13:50:22.605" v="201" actId="14100"/>
          <ac:picMkLst>
            <pc:docMk/>
            <pc:sldMk cId="2794034138" sldId="280"/>
            <ac:picMk id="5" creationId="{92990C53-C856-4AC8-A2DD-0FA62D5B4114}"/>
          </ac:picMkLst>
        </pc:picChg>
        <pc:picChg chg="mod">
          <ac:chgData name="Marjo Potters" userId="753a50fb-891d-45f1-acd8-2c618b4b23bf" providerId="ADAL" clId="{A6D8652C-24A0-4906-9468-E488EFCC0ECF}" dt="2021-07-20T13:50:40.492" v="204" actId="1076"/>
          <ac:picMkLst>
            <pc:docMk/>
            <pc:sldMk cId="2794034138" sldId="280"/>
            <ac:picMk id="11" creationId="{15839431-E840-42FB-8DCD-C6428CCA3EAB}"/>
          </ac:picMkLst>
        </pc:picChg>
        <pc:picChg chg="mod">
          <ac:chgData name="Marjo Potters" userId="753a50fb-891d-45f1-acd8-2c618b4b23bf" providerId="ADAL" clId="{A6D8652C-24A0-4906-9468-E488EFCC0ECF}" dt="2021-07-20T13:50:40.492" v="204" actId="1076"/>
          <ac:picMkLst>
            <pc:docMk/>
            <pc:sldMk cId="2794034138" sldId="280"/>
            <ac:picMk id="12" creationId="{DC87BDFF-EF07-4005-A22D-70BD5AE3B8AB}"/>
          </ac:picMkLst>
        </pc:picChg>
        <pc:picChg chg="mod">
          <ac:chgData name="Marjo Potters" userId="753a50fb-891d-45f1-acd8-2c618b4b23bf" providerId="ADAL" clId="{A6D8652C-24A0-4906-9468-E488EFCC0ECF}" dt="2021-07-20T13:50:40.492" v="204" actId="1076"/>
          <ac:picMkLst>
            <pc:docMk/>
            <pc:sldMk cId="2794034138" sldId="280"/>
            <ac:picMk id="1026" creationId="{AE5E4DF8-FC21-4F32-B55D-E476B61C54C0}"/>
          </ac:picMkLst>
        </pc:picChg>
      </pc:sldChg>
      <pc:sldChg chg="addSp delSp modSp add mod">
        <pc:chgData name="Marjo Potters" userId="753a50fb-891d-45f1-acd8-2c618b4b23bf" providerId="ADAL" clId="{A6D8652C-24A0-4906-9468-E488EFCC0ECF}" dt="2021-07-20T13:50:34.637" v="203" actId="1076"/>
        <pc:sldMkLst>
          <pc:docMk/>
          <pc:sldMk cId="691181109" sldId="281"/>
        </pc:sldMkLst>
        <pc:spChg chg="del">
          <ac:chgData name="Marjo Potters" userId="753a50fb-891d-45f1-acd8-2c618b4b23bf" providerId="ADAL" clId="{A6D8652C-24A0-4906-9468-E488EFCC0ECF}" dt="2021-07-20T13:46:27.404" v="188" actId="478"/>
          <ac:spMkLst>
            <pc:docMk/>
            <pc:sldMk cId="691181109" sldId="281"/>
            <ac:spMk id="3" creationId="{56ADB168-FC87-4D7F-843C-FC2FF572DCF0}"/>
          </ac:spMkLst>
        </pc:spChg>
        <pc:grpChg chg="mod">
          <ac:chgData name="Marjo Potters" userId="753a50fb-891d-45f1-acd8-2c618b4b23bf" providerId="ADAL" clId="{A6D8652C-24A0-4906-9468-E488EFCC0ECF}" dt="2021-07-20T13:50:34.637" v="203" actId="1076"/>
          <ac:grpSpMkLst>
            <pc:docMk/>
            <pc:sldMk cId="691181109" sldId="281"/>
            <ac:grpSpMk id="2" creationId="{81383A14-ED1F-4166-8968-E3FA4FF1F6EF}"/>
          </ac:grpSpMkLst>
        </pc:grpChg>
        <pc:picChg chg="add mod">
          <ac:chgData name="Marjo Potters" userId="753a50fb-891d-45f1-acd8-2c618b4b23bf" providerId="ADAL" clId="{A6D8652C-24A0-4906-9468-E488EFCC0ECF}" dt="2021-07-20T13:49:10.725" v="193" actId="14100"/>
          <ac:picMkLst>
            <pc:docMk/>
            <pc:sldMk cId="691181109" sldId="281"/>
            <ac:picMk id="5" creationId="{D65A2C9B-BDFB-4D46-9164-29AE9A1BF843}"/>
          </ac:picMkLst>
        </pc:picChg>
        <pc:picChg chg="mod">
          <ac:chgData name="Marjo Potters" userId="753a50fb-891d-45f1-acd8-2c618b4b23bf" providerId="ADAL" clId="{A6D8652C-24A0-4906-9468-E488EFCC0ECF}" dt="2021-07-20T13:50:34.637" v="203" actId="1076"/>
          <ac:picMkLst>
            <pc:docMk/>
            <pc:sldMk cId="691181109" sldId="281"/>
            <ac:picMk id="11" creationId="{15839431-E840-42FB-8DCD-C6428CCA3EAB}"/>
          </ac:picMkLst>
        </pc:picChg>
        <pc:picChg chg="mod">
          <ac:chgData name="Marjo Potters" userId="753a50fb-891d-45f1-acd8-2c618b4b23bf" providerId="ADAL" clId="{A6D8652C-24A0-4906-9468-E488EFCC0ECF}" dt="2021-07-20T13:50:34.637" v="203" actId="1076"/>
          <ac:picMkLst>
            <pc:docMk/>
            <pc:sldMk cId="691181109" sldId="281"/>
            <ac:picMk id="12" creationId="{DC87BDFF-EF07-4005-A22D-70BD5AE3B8AB}"/>
          </ac:picMkLst>
        </pc:picChg>
        <pc:picChg chg="mod">
          <ac:chgData name="Marjo Potters" userId="753a50fb-891d-45f1-acd8-2c618b4b23bf" providerId="ADAL" clId="{A6D8652C-24A0-4906-9468-E488EFCC0ECF}" dt="2021-07-20T13:50:34.637" v="203" actId="1076"/>
          <ac:picMkLst>
            <pc:docMk/>
            <pc:sldMk cId="691181109" sldId="281"/>
            <ac:picMk id="1026" creationId="{AE5E4DF8-FC21-4F32-B55D-E476B61C54C0}"/>
          </ac:picMkLst>
        </pc:picChg>
      </pc:sldChg>
      <pc:sldChg chg="modSp mod">
        <pc:chgData name="Marjo Potters" userId="753a50fb-891d-45f1-acd8-2c618b4b23bf" providerId="ADAL" clId="{A6D8652C-24A0-4906-9468-E488EFCC0ECF}" dt="2021-07-22T06:37:37.369" v="237" actId="20577"/>
        <pc:sldMkLst>
          <pc:docMk/>
          <pc:sldMk cId="1751329406" sldId="282"/>
        </pc:sldMkLst>
        <pc:spChg chg="mod">
          <ac:chgData name="Marjo Potters" userId="753a50fb-891d-45f1-acd8-2c618b4b23bf" providerId="ADAL" clId="{A6D8652C-24A0-4906-9468-E488EFCC0ECF}" dt="2021-07-22T06:37:37.369" v="237" actId="20577"/>
          <ac:spMkLst>
            <pc:docMk/>
            <pc:sldMk cId="1751329406" sldId="282"/>
            <ac:spMk id="18" creationId="{9A7C5527-D100-49F5-9388-41A9DE0E578F}"/>
          </ac:spMkLst>
        </pc:spChg>
      </pc:sldChg>
    </pc:docChg>
  </pc:docChgLst>
  <pc:docChgLst>
    <pc:chgData name="Marjo Potters" userId="S::m.potters_tele-bs.com#ext#@old.onmicrosoft.com::83c792f1-8e10-46eb-9d5e-f12296ae9b80" providerId="AD" clId="Web-{27435AC4-45F0-45F8-8004-DEE445A20D10}"/>
    <pc:docChg chg="modSld">
      <pc:chgData name="Marjo Potters" userId="S::m.potters_tele-bs.com#ext#@old.onmicrosoft.com::83c792f1-8e10-46eb-9d5e-f12296ae9b80" providerId="AD" clId="Web-{27435AC4-45F0-45F8-8004-DEE445A20D10}" dt="2021-09-14T10:05:27.297" v="49" actId="20577"/>
      <pc:docMkLst>
        <pc:docMk/>
      </pc:docMkLst>
      <pc:sldChg chg="addSp delSp modSp">
        <pc:chgData name="Marjo Potters" userId="S::m.potters_tele-bs.com#ext#@old.onmicrosoft.com::83c792f1-8e10-46eb-9d5e-f12296ae9b80" providerId="AD" clId="Web-{27435AC4-45F0-45F8-8004-DEE445A20D10}" dt="2021-09-14T10:05:27.297" v="49" actId="20577"/>
        <pc:sldMkLst>
          <pc:docMk/>
          <pc:sldMk cId="3133034758" sldId="263"/>
        </pc:sldMkLst>
        <pc:spChg chg="add mod">
          <ac:chgData name="Marjo Potters" userId="S::m.potters_tele-bs.com#ext#@old.onmicrosoft.com::83c792f1-8e10-46eb-9d5e-f12296ae9b80" providerId="AD" clId="Web-{27435AC4-45F0-45F8-8004-DEE445A20D10}" dt="2021-09-14T10:05:06.765" v="29" actId="1076"/>
          <ac:spMkLst>
            <pc:docMk/>
            <pc:sldMk cId="3133034758" sldId="263"/>
            <ac:spMk id="2" creationId="{2F729B65-5798-4ECE-93A1-B58F7DBF1A04}"/>
          </ac:spMkLst>
        </pc:spChg>
        <pc:spChg chg="add mod">
          <ac:chgData name="Marjo Potters" userId="S::m.potters_tele-bs.com#ext#@old.onmicrosoft.com::83c792f1-8e10-46eb-9d5e-f12296ae9b80" providerId="AD" clId="Web-{27435AC4-45F0-45F8-8004-DEE445A20D10}" dt="2021-09-14T10:05:27.297" v="49" actId="20577"/>
          <ac:spMkLst>
            <pc:docMk/>
            <pc:sldMk cId="3133034758" sldId="263"/>
            <ac:spMk id="3" creationId="{C25E781D-BB1E-4EDB-87A6-ECC46C5623C9}"/>
          </ac:spMkLst>
        </pc:spChg>
        <pc:spChg chg="del">
          <ac:chgData name="Marjo Potters" userId="S::m.potters_tele-bs.com#ext#@old.onmicrosoft.com::83c792f1-8e10-46eb-9d5e-f12296ae9b80" providerId="AD" clId="Web-{27435AC4-45F0-45F8-8004-DEE445A20D10}" dt="2021-09-14T10:04:54.952" v="25"/>
          <ac:spMkLst>
            <pc:docMk/>
            <pc:sldMk cId="3133034758" sldId="263"/>
            <ac:spMk id="79" creationId="{39280F2D-DF4A-4B7D-B61D-00B12812E4D5}"/>
          </ac:spMkLst>
        </pc:spChg>
        <pc:spChg chg="del">
          <ac:chgData name="Marjo Potters" userId="S::m.potters_tele-bs.com#ext#@old.onmicrosoft.com::83c792f1-8e10-46eb-9d5e-f12296ae9b80" providerId="AD" clId="Web-{27435AC4-45F0-45F8-8004-DEE445A20D10}" dt="2021-09-14T10:04:54.952" v="23"/>
          <ac:spMkLst>
            <pc:docMk/>
            <pc:sldMk cId="3133034758" sldId="263"/>
            <ac:spMk id="81" creationId="{F2F639BD-0094-4A44-AB01-0B292CFE0781}"/>
          </ac:spMkLst>
        </pc:spChg>
        <pc:spChg chg="del">
          <ac:chgData name="Marjo Potters" userId="S::m.potters_tele-bs.com#ext#@old.onmicrosoft.com::83c792f1-8e10-46eb-9d5e-f12296ae9b80" providerId="AD" clId="Web-{27435AC4-45F0-45F8-8004-DEE445A20D10}" dt="2021-09-14T10:04:54.952" v="22"/>
          <ac:spMkLst>
            <pc:docMk/>
            <pc:sldMk cId="3133034758" sldId="263"/>
            <ac:spMk id="82" creationId="{549104DA-F34F-4A7B-A448-FF3F1C1E2310}"/>
          </ac:spMkLst>
        </pc:spChg>
        <pc:spChg chg="del">
          <ac:chgData name="Marjo Potters" userId="S::m.potters_tele-bs.com#ext#@old.onmicrosoft.com::83c792f1-8e10-46eb-9d5e-f12296ae9b80" providerId="AD" clId="Web-{27435AC4-45F0-45F8-8004-DEE445A20D10}" dt="2021-09-14T10:04:54.937" v="20"/>
          <ac:spMkLst>
            <pc:docMk/>
            <pc:sldMk cId="3133034758" sldId="263"/>
            <ac:spMk id="91" creationId="{D03C88F7-0059-4049-97A1-F6555ABB22A3}"/>
          </ac:spMkLst>
        </pc:spChg>
        <pc:spChg chg="del">
          <ac:chgData name="Marjo Potters" userId="S::m.potters_tele-bs.com#ext#@old.onmicrosoft.com::83c792f1-8e10-46eb-9d5e-f12296ae9b80" providerId="AD" clId="Web-{27435AC4-45F0-45F8-8004-DEE445A20D10}" dt="2021-09-14T10:04:54.937" v="19"/>
          <ac:spMkLst>
            <pc:docMk/>
            <pc:sldMk cId="3133034758" sldId="263"/>
            <ac:spMk id="92" creationId="{F135CA83-247F-414D-9ED7-2AA97275CCC0}"/>
          </ac:spMkLst>
        </pc:spChg>
        <pc:spChg chg="del">
          <ac:chgData name="Marjo Potters" userId="S::m.potters_tele-bs.com#ext#@old.onmicrosoft.com::83c792f1-8e10-46eb-9d5e-f12296ae9b80" providerId="AD" clId="Web-{27435AC4-45F0-45F8-8004-DEE445A20D10}" dt="2021-09-14T10:04:54.937" v="17"/>
          <ac:spMkLst>
            <pc:docMk/>
            <pc:sldMk cId="3133034758" sldId="263"/>
            <ac:spMk id="98" creationId="{77054ECE-6F22-44CD-8EA3-4F080E7B452F}"/>
          </ac:spMkLst>
        </pc:spChg>
        <pc:spChg chg="del">
          <ac:chgData name="Marjo Potters" userId="S::m.potters_tele-bs.com#ext#@old.onmicrosoft.com::83c792f1-8e10-46eb-9d5e-f12296ae9b80" providerId="AD" clId="Web-{27435AC4-45F0-45F8-8004-DEE445A20D10}" dt="2021-09-14T10:04:54.937" v="15"/>
          <ac:spMkLst>
            <pc:docMk/>
            <pc:sldMk cId="3133034758" sldId="263"/>
            <ac:spMk id="143" creationId="{ECFD1F88-CACB-4938-A037-580C12C26408}"/>
          </ac:spMkLst>
        </pc:spChg>
        <pc:spChg chg="del">
          <ac:chgData name="Marjo Potters" userId="S::m.potters_tele-bs.com#ext#@old.onmicrosoft.com::83c792f1-8e10-46eb-9d5e-f12296ae9b80" providerId="AD" clId="Web-{27435AC4-45F0-45F8-8004-DEE445A20D10}" dt="2021-09-14T10:04:54.937" v="13"/>
          <ac:spMkLst>
            <pc:docMk/>
            <pc:sldMk cId="3133034758" sldId="263"/>
            <ac:spMk id="146" creationId="{C9F14871-CB86-4298-8CE4-35428456392E}"/>
          </ac:spMkLst>
        </pc:spChg>
        <pc:spChg chg="del">
          <ac:chgData name="Marjo Potters" userId="S::m.potters_tele-bs.com#ext#@old.onmicrosoft.com::83c792f1-8e10-46eb-9d5e-f12296ae9b80" providerId="AD" clId="Web-{27435AC4-45F0-45F8-8004-DEE445A20D10}" dt="2021-09-14T10:04:54.937" v="11"/>
          <ac:spMkLst>
            <pc:docMk/>
            <pc:sldMk cId="3133034758" sldId="263"/>
            <ac:spMk id="149" creationId="{304C70C7-0585-43A6-9888-30F69F08A40E}"/>
          </ac:spMkLst>
        </pc:spChg>
        <pc:spChg chg="del">
          <ac:chgData name="Marjo Potters" userId="S::m.potters_tele-bs.com#ext#@old.onmicrosoft.com::83c792f1-8e10-46eb-9d5e-f12296ae9b80" providerId="AD" clId="Web-{27435AC4-45F0-45F8-8004-DEE445A20D10}" dt="2021-09-14T10:04:54.937" v="9"/>
          <ac:spMkLst>
            <pc:docMk/>
            <pc:sldMk cId="3133034758" sldId="263"/>
            <ac:spMk id="151" creationId="{AD1336B2-BB74-4D1C-AD26-B2CCC21B3ED0}"/>
          </ac:spMkLst>
        </pc:spChg>
        <pc:spChg chg="del">
          <ac:chgData name="Marjo Potters" userId="S::m.potters_tele-bs.com#ext#@old.onmicrosoft.com::83c792f1-8e10-46eb-9d5e-f12296ae9b80" providerId="AD" clId="Web-{27435AC4-45F0-45F8-8004-DEE445A20D10}" dt="2021-09-14T10:04:54.937" v="8"/>
          <ac:spMkLst>
            <pc:docMk/>
            <pc:sldMk cId="3133034758" sldId="263"/>
            <ac:spMk id="154" creationId="{F2F771DD-E0CA-4D48-A1E3-577B45F61226}"/>
          </ac:spMkLst>
        </pc:spChg>
        <pc:spChg chg="del">
          <ac:chgData name="Marjo Potters" userId="S::m.potters_tele-bs.com#ext#@old.onmicrosoft.com::83c792f1-8e10-46eb-9d5e-f12296ae9b80" providerId="AD" clId="Web-{27435AC4-45F0-45F8-8004-DEE445A20D10}" dt="2021-09-14T10:04:54.921" v="6"/>
          <ac:spMkLst>
            <pc:docMk/>
            <pc:sldMk cId="3133034758" sldId="263"/>
            <ac:spMk id="156" creationId="{17DFDD0C-FB46-44E9-A841-9C1B1A2137E4}"/>
          </ac:spMkLst>
        </pc:spChg>
        <pc:spChg chg="del">
          <ac:chgData name="Marjo Potters" userId="S::m.potters_tele-bs.com#ext#@old.onmicrosoft.com::83c792f1-8e10-46eb-9d5e-f12296ae9b80" providerId="AD" clId="Web-{27435AC4-45F0-45F8-8004-DEE445A20D10}" dt="2021-09-14T10:04:54.921" v="4"/>
          <ac:spMkLst>
            <pc:docMk/>
            <pc:sldMk cId="3133034758" sldId="263"/>
            <ac:spMk id="160" creationId="{A90D90F1-CC98-4D79-BE18-15A5EBB8720B}"/>
          </ac:spMkLst>
        </pc:spChg>
        <pc:spChg chg="del">
          <ac:chgData name="Marjo Potters" userId="S::m.potters_tele-bs.com#ext#@old.onmicrosoft.com::83c792f1-8e10-46eb-9d5e-f12296ae9b80" providerId="AD" clId="Web-{27435AC4-45F0-45F8-8004-DEE445A20D10}" dt="2021-09-14T10:04:54.921" v="3"/>
          <ac:spMkLst>
            <pc:docMk/>
            <pc:sldMk cId="3133034758" sldId="263"/>
            <ac:spMk id="161" creationId="{AF669626-1243-4652-90D1-B1172F20A643}"/>
          </ac:spMkLst>
        </pc:spChg>
        <pc:spChg chg="del">
          <ac:chgData name="Marjo Potters" userId="S::m.potters_tele-bs.com#ext#@old.onmicrosoft.com::83c792f1-8e10-46eb-9d5e-f12296ae9b80" providerId="AD" clId="Web-{27435AC4-45F0-45F8-8004-DEE445A20D10}" dt="2021-09-14T10:04:54.921" v="2"/>
          <ac:spMkLst>
            <pc:docMk/>
            <pc:sldMk cId="3133034758" sldId="263"/>
            <ac:spMk id="162" creationId="{C40697EE-5D7D-45B7-B97D-D11E4EE923A4}"/>
          </ac:spMkLst>
        </pc:spChg>
        <pc:spChg chg="del">
          <ac:chgData name="Marjo Potters" userId="S::m.potters_tele-bs.com#ext#@old.onmicrosoft.com::83c792f1-8e10-46eb-9d5e-f12296ae9b80" providerId="AD" clId="Web-{27435AC4-45F0-45F8-8004-DEE445A20D10}" dt="2021-09-14T10:04:54.921" v="1"/>
          <ac:spMkLst>
            <pc:docMk/>
            <pc:sldMk cId="3133034758" sldId="263"/>
            <ac:spMk id="163" creationId="{23D90560-19DA-4E86-85A9-2DF4FD3F70B1}"/>
          </ac:spMkLst>
        </pc:spChg>
        <pc:spChg chg="del">
          <ac:chgData name="Marjo Potters" userId="S::m.potters_tele-bs.com#ext#@old.onmicrosoft.com::83c792f1-8e10-46eb-9d5e-f12296ae9b80" providerId="AD" clId="Web-{27435AC4-45F0-45F8-8004-DEE445A20D10}" dt="2021-09-14T10:04:54.921" v="0"/>
          <ac:spMkLst>
            <pc:docMk/>
            <pc:sldMk cId="3133034758" sldId="263"/>
            <ac:spMk id="164" creationId="{FE68FF63-6CCA-465F-B6BC-36DDC6A93E2B}"/>
          </ac:spMkLst>
        </pc:spChg>
        <pc:picChg chg="del">
          <ac:chgData name="Marjo Potters" userId="S::m.potters_tele-bs.com#ext#@old.onmicrosoft.com::83c792f1-8e10-46eb-9d5e-f12296ae9b80" providerId="AD" clId="Web-{27435AC4-45F0-45F8-8004-DEE445A20D10}" dt="2021-09-14T10:04:54.952" v="24"/>
          <ac:picMkLst>
            <pc:docMk/>
            <pc:sldMk cId="3133034758" sldId="263"/>
            <ac:picMk id="80" creationId="{753D13B0-AFC1-4770-9A06-408AB033D0F8}"/>
          </ac:picMkLst>
        </pc:picChg>
        <pc:picChg chg="del">
          <ac:chgData name="Marjo Potters" userId="S::m.potters_tele-bs.com#ext#@old.onmicrosoft.com::83c792f1-8e10-46eb-9d5e-f12296ae9b80" providerId="AD" clId="Web-{27435AC4-45F0-45F8-8004-DEE445A20D10}" dt="2021-09-14T10:04:54.937" v="21"/>
          <ac:picMkLst>
            <pc:docMk/>
            <pc:sldMk cId="3133034758" sldId="263"/>
            <ac:picMk id="90" creationId="{1EE75DBB-086A-452F-BD39-C9C51833615C}"/>
          </ac:picMkLst>
        </pc:picChg>
        <pc:picChg chg="del">
          <ac:chgData name="Marjo Potters" userId="S::m.potters_tele-bs.com#ext#@old.onmicrosoft.com::83c792f1-8e10-46eb-9d5e-f12296ae9b80" providerId="AD" clId="Web-{27435AC4-45F0-45F8-8004-DEE445A20D10}" dt="2021-09-14T10:04:54.937" v="18"/>
          <ac:picMkLst>
            <pc:docMk/>
            <pc:sldMk cId="3133034758" sldId="263"/>
            <ac:picMk id="97" creationId="{B95BA56E-3162-44E8-93E3-E136641B087E}"/>
          </ac:picMkLst>
        </pc:picChg>
        <pc:picChg chg="del">
          <ac:chgData name="Marjo Potters" userId="S::m.potters_tele-bs.com#ext#@old.onmicrosoft.com::83c792f1-8e10-46eb-9d5e-f12296ae9b80" providerId="AD" clId="Web-{27435AC4-45F0-45F8-8004-DEE445A20D10}" dt="2021-09-14T10:04:54.937" v="16"/>
          <ac:picMkLst>
            <pc:docMk/>
            <pc:sldMk cId="3133034758" sldId="263"/>
            <ac:picMk id="142" creationId="{DBAEBEC0-A2D0-420B-BB61-7060A7F6DD1C}"/>
          </ac:picMkLst>
        </pc:picChg>
        <pc:picChg chg="del">
          <ac:chgData name="Marjo Potters" userId="S::m.potters_tele-bs.com#ext#@old.onmicrosoft.com::83c792f1-8e10-46eb-9d5e-f12296ae9b80" providerId="AD" clId="Web-{27435AC4-45F0-45F8-8004-DEE445A20D10}" dt="2021-09-14T10:04:54.937" v="14"/>
          <ac:picMkLst>
            <pc:docMk/>
            <pc:sldMk cId="3133034758" sldId="263"/>
            <ac:picMk id="145" creationId="{9506D62F-069A-4636-88A7-0B9BB72B1077}"/>
          </ac:picMkLst>
        </pc:picChg>
        <pc:picChg chg="del">
          <ac:chgData name="Marjo Potters" userId="S::m.potters_tele-bs.com#ext#@old.onmicrosoft.com::83c792f1-8e10-46eb-9d5e-f12296ae9b80" providerId="AD" clId="Web-{27435AC4-45F0-45F8-8004-DEE445A20D10}" dt="2021-09-14T10:04:54.937" v="12"/>
          <ac:picMkLst>
            <pc:docMk/>
            <pc:sldMk cId="3133034758" sldId="263"/>
            <ac:picMk id="148" creationId="{EB4B5B57-F37A-403B-B220-0294BD85B1D1}"/>
          </ac:picMkLst>
        </pc:picChg>
        <pc:picChg chg="del">
          <ac:chgData name="Marjo Potters" userId="S::m.potters_tele-bs.com#ext#@old.onmicrosoft.com::83c792f1-8e10-46eb-9d5e-f12296ae9b80" providerId="AD" clId="Web-{27435AC4-45F0-45F8-8004-DEE445A20D10}" dt="2021-09-14T10:04:54.937" v="10"/>
          <ac:picMkLst>
            <pc:docMk/>
            <pc:sldMk cId="3133034758" sldId="263"/>
            <ac:picMk id="150" creationId="{31378E9F-6A09-47D6-86C2-89AB764E7585}"/>
          </ac:picMkLst>
        </pc:picChg>
        <pc:picChg chg="del">
          <ac:chgData name="Marjo Potters" userId="S::m.potters_tele-bs.com#ext#@old.onmicrosoft.com::83c792f1-8e10-46eb-9d5e-f12296ae9b80" providerId="AD" clId="Web-{27435AC4-45F0-45F8-8004-DEE445A20D10}" dt="2021-09-14T10:04:54.937" v="7"/>
          <ac:picMkLst>
            <pc:docMk/>
            <pc:sldMk cId="3133034758" sldId="263"/>
            <ac:picMk id="155" creationId="{978D7903-29EB-4D78-9E81-CB3F52FF4B17}"/>
          </ac:picMkLst>
        </pc:picChg>
        <pc:picChg chg="del">
          <ac:chgData name="Marjo Potters" userId="S::m.potters_tele-bs.com#ext#@old.onmicrosoft.com::83c792f1-8e10-46eb-9d5e-f12296ae9b80" providerId="AD" clId="Web-{27435AC4-45F0-45F8-8004-DEE445A20D10}" dt="2021-09-14T10:04:54.921" v="5"/>
          <ac:picMkLst>
            <pc:docMk/>
            <pc:sldMk cId="3133034758" sldId="263"/>
            <ac:picMk id="159" creationId="{66C0BE61-E809-422C-BD82-4B29649A923C}"/>
          </ac:picMkLst>
        </pc:picChg>
      </pc:sldChg>
    </pc:docChg>
  </pc:docChgLst>
  <pc:docChgLst>
    <pc:chgData name="Marjo Potters" userId="S::m.potters_tele-bs.com#ext#@old.onmicrosoft.com::83c792f1-8e10-46eb-9d5e-f12296ae9b80" providerId="AD" clId="Web-{49AA4C19-8E55-435E-93BC-097295063598}"/>
    <pc:docChg chg="modSld">
      <pc:chgData name="Marjo Potters" userId="S::m.potters_tele-bs.com#ext#@old.onmicrosoft.com::83c792f1-8e10-46eb-9d5e-f12296ae9b80" providerId="AD" clId="Web-{49AA4C19-8E55-435E-93BC-097295063598}" dt="2021-09-15T18:05:27.849" v="29"/>
      <pc:docMkLst>
        <pc:docMk/>
      </pc:docMkLst>
      <pc:sldChg chg="addSp delSp">
        <pc:chgData name="Marjo Potters" userId="S::m.potters_tele-bs.com#ext#@old.onmicrosoft.com::83c792f1-8e10-46eb-9d5e-f12296ae9b80" providerId="AD" clId="Web-{49AA4C19-8E55-435E-93BC-097295063598}" dt="2021-09-15T18:05:17.209" v="26"/>
        <pc:sldMkLst>
          <pc:docMk/>
          <pc:sldMk cId="3040530799" sldId="271"/>
        </pc:sldMkLst>
        <pc:spChg chg="add">
          <ac:chgData name="Marjo Potters" userId="S::m.potters_tele-bs.com#ext#@old.onmicrosoft.com::83c792f1-8e10-46eb-9d5e-f12296ae9b80" providerId="AD" clId="Web-{49AA4C19-8E55-435E-93BC-097295063598}" dt="2021-09-15T18:05:17.209" v="26"/>
          <ac:spMkLst>
            <pc:docMk/>
            <pc:sldMk cId="3040530799" sldId="271"/>
            <ac:spMk id="13" creationId="{5C8246C1-41D2-457E-A819-A9469068AC60}"/>
          </ac:spMkLst>
        </pc:spChg>
        <pc:picChg chg="del">
          <ac:chgData name="Marjo Potters" userId="S::m.potters_tele-bs.com#ext#@old.onmicrosoft.com::83c792f1-8e10-46eb-9d5e-f12296ae9b80" providerId="AD" clId="Web-{49AA4C19-8E55-435E-93BC-097295063598}" dt="2021-09-15T18:05:14.833" v="24"/>
          <ac:picMkLst>
            <pc:docMk/>
            <pc:sldMk cId="3040530799" sldId="271"/>
            <ac:picMk id="4" creationId="{AB674BAC-81CE-4F5E-BE33-DF667E795262}"/>
          </ac:picMkLst>
        </pc:picChg>
        <pc:picChg chg="del">
          <ac:chgData name="Marjo Potters" userId="S::m.potters_tele-bs.com#ext#@old.onmicrosoft.com::83c792f1-8e10-46eb-9d5e-f12296ae9b80" providerId="AD" clId="Web-{49AA4C19-8E55-435E-93BC-097295063598}" dt="2021-09-15T18:05:15.771" v="25"/>
          <ac:picMkLst>
            <pc:docMk/>
            <pc:sldMk cId="3040530799" sldId="271"/>
            <ac:picMk id="5" creationId="{B57A337C-D9DA-4D29-977C-9737EB748C8C}"/>
          </ac:picMkLst>
        </pc:picChg>
        <pc:picChg chg="del">
          <ac:chgData name="Marjo Potters" userId="S::m.potters_tele-bs.com#ext#@old.onmicrosoft.com::83c792f1-8e10-46eb-9d5e-f12296ae9b80" providerId="AD" clId="Web-{49AA4C19-8E55-435E-93BC-097295063598}" dt="2021-09-15T18:05:13.849" v="23"/>
          <ac:picMkLst>
            <pc:docMk/>
            <pc:sldMk cId="3040530799" sldId="271"/>
            <ac:picMk id="6" creationId="{962F32C5-36A7-45EC-91BB-FA888769D2CD}"/>
          </ac:picMkLst>
        </pc:picChg>
      </pc:sldChg>
      <pc:sldChg chg="addSp delSp">
        <pc:chgData name="Marjo Potters" userId="S::m.potters_tele-bs.com#ext#@old.onmicrosoft.com::83c792f1-8e10-46eb-9d5e-f12296ae9b80" providerId="AD" clId="Web-{49AA4C19-8E55-435E-93BC-097295063598}" dt="2021-09-15T18:04:37.176" v="8"/>
        <pc:sldMkLst>
          <pc:docMk/>
          <pc:sldMk cId="181949895" sldId="272"/>
        </pc:sldMkLst>
        <pc:spChg chg="add">
          <ac:chgData name="Marjo Potters" userId="S::m.potters_tele-bs.com#ext#@old.onmicrosoft.com::83c792f1-8e10-46eb-9d5e-f12296ae9b80" providerId="AD" clId="Web-{49AA4C19-8E55-435E-93BC-097295063598}" dt="2021-09-15T18:04:37.176" v="8"/>
          <ac:spMkLst>
            <pc:docMk/>
            <pc:sldMk cId="181949895" sldId="272"/>
            <ac:spMk id="13" creationId="{5C8246C1-41D2-457E-A819-A9469068AC60}"/>
          </ac:spMkLst>
        </pc:spChg>
        <pc:spChg chg="del">
          <ac:chgData name="Marjo Potters" userId="S::m.potters_tele-bs.com#ext#@old.onmicrosoft.com::83c792f1-8e10-46eb-9d5e-f12296ae9b80" providerId="AD" clId="Web-{49AA4C19-8E55-435E-93BC-097295063598}" dt="2021-09-15T18:04:35.957" v="7"/>
          <ac:spMkLst>
            <pc:docMk/>
            <pc:sldMk cId="181949895" sldId="272"/>
            <ac:spMk id="20" creationId="{1A501D3D-0696-4373-A1D2-E9920CF753F0}"/>
          </ac:spMkLst>
        </pc:spChg>
        <pc:picChg chg="del">
          <ac:chgData name="Marjo Potters" userId="S::m.potters_tele-bs.com#ext#@old.onmicrosoft.com::83c792f1-8e10-46eb-9d5e-f12296ae9b80" providerId="AD" clId="Web-{49AA4C19-8E55-435E-93BC-097295063598}" dt="2021-09-15T18:04:32.707" v="6"/>
          <ac:picMkLst>
            <pc:docMk/>
            <pc:sldMk cId="181949895" sldId="272"/>
            <ac:picMk id="19" creationId="{39C84DB2-BCCF-4012-9A6B-AB24CF257D44}"/>
          </ac:picMkLst>
        </pc:picChg>
      </pc:sldChg>
      <pc:sldChg chg="addSp delSp">
        <pc:chgData name="Marjo Potters" userId="S::m.potters_tele-bs.com#ext#@old.onmicrosoft.com::83c792f1-8e10-46eb-9d5e-f12296ae9b80" providerId="AD" clId="Web-{49AA4C19-8E55-435E-93BC-097295063598}" dt="2021-09-15T18:04:29.504" v="5"/>
        <pc:sldMkLst>
          <pc:docMk/>
          <pc:sldMk cId="1766072258" sldId="273"/>
        </pc:sldMkLst>
        <pc:spChg chg="del">
          <ac:chgData name="Marjo Potters" userId="S::m.potters_tele-bs.com#ext#@old.onmicrosoft.com::83c792f1-8e10-46eb-9d5e-f12296ae9b80" providerId="AD" clId="Web-{49AA4C19-8E55-435E-93BC-097295063598}" dt="2021-09-15T18:04:27.535" v="3"/>
          <ac:spMkLst>
            <pc:docMk/>
            <pc:sldMk cId="1766072258" sldId="273"/>
            <ac:spMk id="15" creationId="{B0F36767-83C9-4AD0-A809-F31FBE434273}"/>
          </ac:spMkLst>
        </pc:spChg>
        <pc:spChg chg="add">
          <ac:chgData name="Marjo Potters" userId="S::m.potters_tele-bs.com#ext#@old.onmicrosoft.com::83c792f1-8e10-46eb-9d5e-f12296ae9b80" providerId="AD" clId="Web-{49AA4C19-8E55-435E-93BC-097295063598}" dt="2021-09-15T18:04:29.504" v="5"/>
          <ac:spMkLst>
            <pc:docMk/>
            <pc:sldMk cId="1766072258" sldId="273"/>
            <ac:spMk id="17" creationId="{5C8246C1-41D2-457E-A819-A9469068AC60}"/>
          </ac:spMkLst>
        </pc:spChg>
        <pc:picChg chg="del">
          <ac:chgData name="Marjo Potters" userId="S::m.potters_tele-bs.com#ext#@old.onmicrosoft.com::83c792f1-8e10-46eb-9d5e-f12296ae9b80" providerId="AD" clId="Web-{49AA4C19-8E55-435E-93BC-097295063598}" dt="2021-09-15T18:04:28.364" v="4"/>
          <ac:picMkLst>
            <pc:docMk/>
            <pc:sldMk cId="1766072258" sldId="273"/>
            <ac:picMk id="13" creationId="{91686114-C93F-4FFE-934B-CC2977F02ACB}"/>
          </ac:picMkLst>
        </pc:picChg>
      </pc:sldChg>
      <pc:sldChg chg="addSp delSp">
        <pc:chgData name="Marjo Potters" userId="S::m.potters_tele-bs.com#ext#@old.onmicrosoft.com::83c792f1-8e10-46eb-9d5e-f12296ae9b80" providerId="AD" clId="Web-{49AA4C19-8E55-435E-93BC-097295063598}" dt="2021-09-15T18:04:22.004" v="2"/>
        <pc:sldMkLst>
          <pc:docMk/>
          <pc:sldMk cId="693437877" sldId="274"/>
        </pc:sldMkLst>
        <pc:spChg chg="add">
          <ac:chgData name="Marjo Potters" userId="S::m.potters_tele-bs.com#ext#@old.onmicrosoft.com::83c792f1-8e10-46eb-9d5e-f12296ae9b80" providerId="AD" clId="Web-{49AA4C19-8E55-435E-93BC-097295063598}" dt="2021-09-15T18:04:22.004" v="2"/>
          <ac:spMkLst>
            <pc:docMk/>
            <pc:sldMk cId="693437877" sldId="274"/>
            <ac:spMk id="13" creationId="{5C8246C1-41D2-457E-A819-A9469068AC60}"/>
          </ac:spMkLst>
        </pc:spChg>
        <pc:spChg chg="del">
          <ac:chgData name="Marjo Potters" userId="S::m.potters_tele-bs.com#ext#@old.onmicrosoft.com::83c792f1-8e10-46eb-9d5e-f12296ae9b80" providerId="AD" clId="Web-{49AA4C19-8E55-435E-93BC-097295063598}" dt="2021-09-15T18:04:19.816" v="0"/>
          <ac:spMkLst>
            <pc:docMk/>
            <pc:sldMk cId="693437877" sldId="274"/>
            <ac:spMk id="18" creationId="{9A7C5527-D100-49F5-9388-41A9DE0E578F}"/>
          </ac:spMkLst>
        </pc:spChg>
        <pc:picChg chg="del">
          <ac:chgData name="Marjo Potters" userId="S::m.potters_tele-bs.com#ext#@old.onmicrosoft.com::83c792f1-8e10-46eb-9d5e-f12296ae9b80" providerId="AD" clId="Web-{49AA4C19-8E55-435E-93BC-097295063598}" dt="2021-09-15T18:04:20.691" v="1"/>
          <ac:picMkLst>
            <pc:docMk/>
            <pc:sldMk cId="693437877" sldId="274"/>
            <ac:picMk id="17" creationId="{05028831-C42F-4EDC-B142-5BD716E1FA3A}"/>
          </ac:picMkLst>
        </pc:picChg>
      </pc:sldChg>
      <pc:sldChg chg="addSp delSp">
        <pc:chgData name="Marjo Potters" userId="S::m.potters_tele-bs.com#ext#@old.onmicrosoft.com::83c792f1-8e10-46eb-9d5e-f12296ae9b80" providerId="AD" clId="Web-{49AA4C19-8E55-435E-93BC-097295063598}" dt="2021-09-15T18:04:45.161" v="10"/>
        <pc:sldMkLst>
          <pc:docMk/>
          <pc:sldMk cId="1062579526" sldId="275"/>
        </pc:sldMkLst>
        <pc:spChg chg="add">
          <ac:chgData name="Marjo Potters" userId="S::m.potters_tele-bs.com#ext#@old.onmicrosoft.com::83c792f1-8e10-46eb-9d5e-f12296ae9b80" providerId="AD" clId="Web-{49AA4C19-8E55-435E-93BC-097295063598}" dt="2021-09-15T18:04:45.161" v="10"/>
          <ac:spMkLst>
            <pc:docMk/>
            <pc:sldMk cId="1062579526" sldId="275"/>
            <ac:spMk id="13" creationId="{5C8246C1-41D2-457E-A819-A9469068AC60}"/>
          </ac:spMkLst>
        </pc:spChg>
        <pc:picChg chg="del">
          <ac:chgData name="Marjo Potters" userId="S::m.potters_tele-bs.com#ext#@old.onmicrosoft.com::83c792f1-8e10-46eb-9d5e-f12296ae9b80" providerId="AD" clId="Web-{49AA4C19-8E55-435E-93BC-097295063598}" dt="2021-09-15T18:04:43.989" v="9"/>
          <ac:picMkLst>
            <pc:docMk/>
            <pc:sldMk cId="1062579526" sldId="275"/>
            <ac:picMk id="5" creationId="{736C6DA9-CE03-4197-85E5-2E1B04F2835F}"/>
          </ac:picMkLst>
        </pc:picChg>
      </pc:sldChg>
      <pc:sldChg chg="addSp delSp">
        <pc:chgData name="Marjo Potters" userId="S::m.potters_tele-bs.com#ext#@old.onmicrosoft.com::83c792f1-8e10-46eb-9d5e-f12296ae9b80" providerId="AD" clId="Web-{49AA4C19-8E55-435E-93BC-097295063598}" dt="2021-09-15T18:04:50.473" v="12"/>
        <pc:sldMkLst>
          <pc:docMk/>
          <pc:sldMk cId="438872906" sldId="276"/>
        </pc:sldMkLst>
        <pc:spChg chg="add">
          <ac:chgData name="Marjo Potters" userId="S::m.potters_tele-bs.com#ext#@old.onmicrosoft.com::83c792f1-8e10-46eb-9d5e-f12296ae9b80" providerId="AD" clId="Web-{49AA4C19-8E55-435E-93BC-097295063598}" dt="2021-09-15T18:04:50.473" v="12"/>
          <ac:spMkLst>
            <pc:docMk/>
            <pc:sldMk cId="438872906" sldId="276"/>
            <ac:spMk id="13" creationId="{5C8246C1-41D2-457E-A819-A9469068AC60}"/>
          </ac:spMkLst>
        </pc:spChg>
        <pc:picChg chg="del">
          <ac:chgData name="Marjo Potters" userId="S::m.potters_tele-bs.com#ext#@old.onmicrosoft.com::83c792f1-8e10-46eb-9d5e-f12296ae9b80" providerId="AD" clId="Web-{49AA4C19-8E55-435E-93BC-097295063598}" dt="2021-09-15T18:04:48.708" v="11"/>
          <ac:picMkLst>
            <pc:docMk/>
            <pc:sldMk cId="438872906" sldId="276"/>
            <ac:picMk id="5" creationId="{DCAB0880-A756-4D74-9D6A-DAEA564B912D}"/>
          </ac:picMkLst>
        </pc:picChg>
      </pc:sldChg>
      <pc:sldChg chg="addSp delSp">
        <pc:chgData name="Marjo Potters" userId="S::m.potters_tele-bs.com#ext#@old.onmicrosoft.com::83c792f1-8e10-46eb-9d5e-f12296ae9b80" providerId="AD" clId="Web-{49AA4C19-8E55-435E-93BC-097295063598}" dt="2021-09-15T18:04:58.599" v="16"/>
        <pc:sldMkLst>
          <pc:docMk/>
          <pc:sldMk cId="285876788" sldId="277"/>
        </pc:sldMkLst>
        <pc:spChg chg="add">
          <ac:chgData name="Marjo Potters" userId="S::m.potters_tele-bs.com#ext#@old.onmicrosoft.com::83c792f1-8e10-46eb-9d5e-f12296ae9b80" providerId="AD" clId="Web-{49AA4C19-8E55-435E-93BC-097295063598}" dt="2021-09-15T18:04:58.599" v="16"/>
          <ac:spMkLst>
            <pc:docMk/>
            <pc:sldMk cId="285876788" sldId="277"/>
            <ac:spMk id="13" creationId="{5C8246C1-41D2-457E-A819-A9469068AC60}"/>
          </ac:spMkLst>
        </pc:spChg>
        <pc:picChg chg="del">
          <ac:chgData name="Marjo Potters" userId="S::m.potters_tele-bs.com#ext#@old.onmicrosoft.com::83c792f1-8e10-46eb-9d5e-f12296ae9b80" providerId="AD" clId="Web-{49AA4C19-8E55-435E-93BC-097295063598}" dt="2021-09-15T18:04:57.427" v="15"/>
          <ac:picMkLst>
            <pc:docMk/>
            <pc:sldMk cId="285876788" sldId="277"/>
            <ac:picMk id="5" creationId="{24795906-AB8A-441F-A942-5F9E42C76775}"/>
          </ac:picMkLst>
        </pc:picChg>
      </pc:sldChg>
      <pc:sldChg chg="addSp delSp">
        <pc:chgData name="Marjo Potters" userId="S::m.potters_tele-bs.com#ext#@old.onmicrosoft.com::83c792f1-8e10-46eb-9d5e-f12296ae9b80" providerId="AD" clId="Web-{49AA4C19-8E55-435E-93BC-097295063598}" dt="2021-09-15T18:04:54.270" v="14"/>
        <pc:sldMkLst>
          <pc:docMk/>
          <pc:sldMk cId="470920522" sldId="278"/>
        </pc:sldMkLst>
        <pc:spChg chg="add">
          <ac:chgData name="Marjo Potters" userId="S::m.potters_tele-bs.com#ext#@old.onmicrosoft.com::83c792f1-8e10-46eb-9d5e-f12296ae9b80" providerId="AD" clId="Web-{49AA4C19-8E55-435E-93BC-097295063598}" dt="2021-09-15T18:04:54.270" v="14"/>
          <ac:spMkLst>
            <pc:docMk/>
            <pc:sldMk cId="470920522" sldId="278"/>
            <ac:spMk id="13" creationId="{5C8246C1-41D2-457E-A819-A9469068AC60}"/>
          </ac:spMkLst>
        </pc:spChg>
        <pc:picChg chg="del">
          <ac:chgData name="Marjo Potters" userId="S::m.potters_tele-bs.com#ext#@old.onmicrosoft.com::83c792f1-8e10-46eb-9d5e-f12296ae9b80" providerId="AD" clId="Web-{49AA4C19-8E55-435E-93BC-097295063598}" dt="2021-09-15T18:04:52.677" v="13"/>
          <ac:picMkLst>
            <pc:docMk/>
            <pc:sldMk cId="470920522" sldId="278"/>
            <ac:picMk id="5" creationId="{205BB4B9-CD6C-4D8F-BACD-54DBF57743FA}"/>
          </ac:picMkLst>
        </pc:picChg>
      </pc:sldChg>
      <pc:sldChg chg="addSp delSp">
        <pc:chgData name="Marjo Potters" userId="S::m.potters_tele-bs.com#ext#@old.onmicrosoft.com::83c792f1-8e10-46eb-9d5e-f12296ae9b80" providerId="AD" clId="Web-{49AA4C19-8E55-435E-93BC-097295063598}" dt="2021-09-15T18:05:02.583" v="18"/>
        <pc:sldMkLst>
          <pc:docMk/>
          <pc:sldMk cId="22149376" sldId="279"/>
        </pc:sldMkLst>
        <pc:spChg chg="add">
          <ac:chgData name="Marjo Potters" userId="S::m.potters_tele-bs.com#ext#@old.onmicrosoft.com::83c792f1-8e10-46eb-9d5e-f12296ae9b80" providerId="AD" clId="Web-{49AA4C19-8E55-435E-93BC-097295063598}" dt="2021-09-15T18:05:02.583" v="18"/>
          <ac:spMkLst>
            <pc:docMk/>
            <pc:sldMk cId="22149376" sldId="279"/>
            <ac:spMk id="13" creationId="{5C8246C1-41D2-457E-A819-A9469068AC60}"/>
          </ac:spMkLst>
        </pc:spChg>
        <pc:picChg chg="del">
          <ac:chgData name="Marjo Potters" userId="S::m.potters_tele-bs.com#ext#@old.onmicrosoft.com::83c792f1-8e10-46eb-9d5e-f12296ae9b80" providerId="AD" clId="Web-{49AA4C19-8E55-435E-93BC-097295063598}" dt="2021-09-15T18:05:01.489" v="17"/>
          <ac:picMkLst>
            <pc:docMk/>
            <pc:sldMk cId="22149376" sldId="279"/>
            <ac:picMk id="5" creationId="{E388B425-07E9-4240-9373-FAD71E41B538}"/>
          </ac:picMkLst>
        </pc:picChg>
      </pc:sldChg>
      <pc:sldChg chg="addSp delSp">
        <pc:chgData name="Marjo Potters" userId="S::m.potters_tele-bs.com#ext#@old.onmicrosoft.com::83c792f1-8e10-46eb-9d5e-f12296ae9b80" providerId="AD" clId="Web-{49AA4C19-8E55-435E-93BC-097295063598}" dt="2021-09-15T18:05:10.490" v="22"/>
        <pc:sldMkLst>
          <pc:docMk/>
          <pc:sldMk cId="2794034138" sldId="280"/>
        </pc:sldMkLst>
        <pc:spChg chg="add">
          <ac:chgData name="Marjo Potters" userId="S::m.potters_tele-bs.com#ext#@old.onmicrosoft.com::83c792f1-8e10-46eb-9d5e-f12296ae9b80" providerId="AD" clId="Web-{49AA4C19-8E55-435E-93BC-097295063598}" dt="2021-09-15T18:05:10.490" v="22"/>
          <ac:spMkLst>
            <pc:docMk/>
            <pc:sldMk cId="2794034138" sldId="280"/>
            <ac:spMk id="13" creationId="{5C8246C1-41D2-457E-A819-A9469068AC60}"/>
          </ac:spMkLst>
        </pc:spChg>
        <pc:picChg chg="del">
          <ac:chgData name="Marjo Potters" userId="S::m.potters_tele-bs.com#ext#@old.onmicrosoft.com::83c792f1-8e10-46eb-9d5e-f12296ae9b80" providerId="AD" clId="Web-{49AA4C19-8E55-435E-93BC-097295063598}" dt="2021-09-15T18:05:09.333" v="21"/>
          <ac:picMkLst>
            <pc:docMk/>
            <pc:sldMk cId="2794034138" sldId="280"/>
            <ac:picMk id="5" creationId="{92990C53-C856-4AC8-A2DD-0FA62D5B4114}"/>
          </ac:picMkLst>
        </pc:picChg>
      </pc:sldChg>
      <pc:sldChg chg="addSp delSp">
        <pc:chgData name="Marjo Potters" userId="S::m.potters_tele-bs.com#ext#@old.onmicrosoft.com::83c792f1-8e10-46eb-9d5e-f12296ae9b80" providerId="AD" clId="Web-{49AA4C19-8E55-435E-93BC-097295063598}" dt="2021-09-15T18:05:06.802" v="20"/>
        <pc:sldMkLst>
          <pc:docMk/>
          <pc:sldMk cId="691181109" sldId="281"/>
        </pc:sldMkLst>
        <pc:spChg chg="add">
          <ac:chgData name="Marjo Potters" userId="S::m.potters_tele-bs.com#ext#@old.onmicrosoft.com::83c792f1-8e10-46eb-9d5e-f12296ae9b80" providerId="AD" clId="Web-{49AA4C19-8E55-435E-93BC-097295063598}" dt="2021-09-15T18:05:06.802" v="20"/>
          <ac:spMkLst>
            <pc:docMk/>
            <pc:sldMk cId="691181109" sldId="281"/>
            <ac:spMk id="13" creationId="{5C8246C1-41D2-457E-A819-A9469068AC60}"/>
          </ac:spMkLst>
        </pc:spChg>
        <pc:picChg chg="del">
          <ac:chgData name="Marjo Potters" userId="S::m.potters_tele-bs.com#ext#@old.onmicrosoft.com::83c792f1-8e10-46eb-9d5e-f12296ae9b80" providerId="AD" clId="Web-{49AA4C19-8E55-435E-93BC-097295063598}" dt="2021-09-15T18:05:05.568" v="19"/>
          <ac:picMkLst>
            <pc:docMk/>
            <pc:sldMk cId="691181109" sldId="281"/>
            <ac:picMk id="5" creationId="{D65A2C9B-BDFB-4D46-9164-29AE9A1BF843}"/>
          </ac:picMkLst>
        </pc:picChg>
      </pc:sldChg>
      <pc:sldChg chg="addSp delSp">
        <pc:chgData name="Marjo Potters" userId="S::m.potters_tele-bs.com#ext#@old.onmicrosoft.com::83c792f1-8e10-46eb-9d5e-f12296ae9b80" providerId="AD" clId="Web-{49AA4C19-8E55-435E-93BC-097295063598}" dt="2021-09-15T18:05:27.849" v="29"/>
        <pc:sldMkLst>
          <pc:docMk/>
          <pc:sldMk cId="222979572" sldId="283"/>
        </pc:sldMkLst>
        <pc:spChg chg="del">
          <ac:chgData name="Marjo Potters" userId="S::m.potters_tele-bs.com#ext#@old.onmicrosoft.com::83c792f1-8e10-46eb-9d5e-f12296ae9b80" providerId="AD" clId="Web-{49AA4C19-8E55-435E-93BC-097295063598}" dt="2021-09-15T18:05:26.771" v="28"/>
          <ac:spMkLst>
            <pc:docMk/>
            <pc:sldMk cId="222979572" sldId="283"/>
            <ac:spMk id="13" creationId="{660A44A4-B374-4E0E-B132-554B8BF7E08D}"/>
          </ac:spMkLst>
        </pc:spChg>
        <pc:spChg chg="add">
          <ac:chgData name="Marjo Potters" userId="S::m.potters_tele-bs.com#ext#@old.onmicrosoft.com::83c792f1-8e10-46eb-9d5e-f12296ae9b80" providerId="AD" clId="Web-{49AA4C19-8E55-435E-93BC-097295063598}" dt="2021-09-15T18:05:27.849" v="29"/>
          <ac:spMkLst>
            <pc:docMk/>
            <pc:sldMk cId="222979572" sldId="283"/>
            <ac:spMk id="16" creationId="{5C8246C1-41D2-457E-A819-A9469068AC60}"/>
          </ac:spMkLst>
        </pc:spChg>
        <pc:picChg chg="del">
          <ac:chgData name="Marjo Potters" userId="S::m.potters_tele-bs.com#ext#@old.onmicrosoft.com::83c792f1-8e10-46eb-9d5e-f12296ae9b80" providerId="AD" clId="Web-{49AA4C19-8E55-435E-93BC-097295063598}" dt="2021-09-15T18:05:19.818" v="27"/>
          <ac:picMkLst>
            <pc:docMk/>
            <pc:sldMk cId="222979572" sldId="283"/>
            <ac:picMk id="9" creationId="{74421BD4-0BD5-4601-90C7-834C91F55A07}"/>
          </ac:picMkLst>
        </pc:picChg>
      </pc:sldChg>
    </pc:docChg>
  </pc:docChgLst>
  <pc:docChgLst>
    <pc:chgData name="Bosma, LC (Lisa)" userId="S::lc.bosma@dordrecht.nl::4cd20a3b-54e6-49da-a51d-2a2c01789191" providerId="AD" clId="Web-{37D93B7C-83BA-4733-AE9E-A5C155E11F5D}"/>
    <pc:docChg chg="addSld delSld modSld sldOrd">
      <pc:chgData name="Bosma, LC (Lisa)" userId="S::lc.bosma@dordrecht.nl::4cd20a3b-54e6-49da-a51d-2a2c01789191" providerId="AD" clId="Web-{37D93B7C-83BA-4733-AE9E-A5C155E11F5D}" dt="2021-07-21T12:30:03.282" v="216"/>
      <pc:docMkLst>
        <pc:docMk/>
      </pc:docMkLst>
      <pc:sldChg chg="modSp">
        <pc:chgData name="Bosma, LC (Lisa)" userId="S::lc.bosma@dordrecht.nl::4cd20a3b-54e6-49da-a51d-2a2c01789191" providerId="AD" clId="Web-{37D93B7C-83BA-4733-AE9E-A5C155E11F5D}" dt="2021-07-21T11:37:48.327" v="3" actId="1076"/>
        <pc:sldMkLst>
          <pc:docMk/>
          <pc:sldMk cId="901393956" sldId="261"/>
        </pc:sldMkLst>
        <pc:picChg chg="mod">
          <ac:chgData name="Bosma, LC (Lisa)" userId="S::lc.bosma@dordrecht.nl::4cd20a3b-54e6-49da-a51d-2a2c01789191" providerId="AD" clId="Web-{37D93B7C-83BA-4733-AE9E-A5C155E11F5D}" dt="2021-07-21T11:37:48.327" v="3" actId="1076"/>
          <ac:picMkLst>
            <pc:docMk/>
            <pc:sldMk cId="901393956" sldId="261"/>
            <ac:picMk id="3" creationId="{21A09344-2DFC-4BD4-9AC1-BA3662517C4A}"/>
          </ac:picMkLst>
        </pc:picChg>
      </pc:sldChg>
      <pc:sldChg chg="modSp">
        <pc:chgData name="Bosma, LC (Lisa)" userId="S::lc.bosma@dordrecht.nl::4cd20a3b-54e6-49da-a51d-2a2c01789191" providerId="AD" clId="Web-{37D93B7C-83BA-4733-AE9E-A5C155E11F5D}" dt="2021-07-21T11:38:44.125" v="12" actId="20577"/>
        <pc:sldMkLst>
          <pc:docMk/>
          <pc:sldMk cId="2173319783" sldId="262"/>
        </pc:sldMkLst>
        <pc:spChg chg="mod">
          <ac:chgData name="Bosma, LC (Lisa)" userId="S::lc.bosma@dordrecht.nl::4cd20a3b-54e6-49da-a51d-2a2c01789191" providerId="AD" clId="Web-{37D93B7C-83BA-4733-AE9E-A5C155E11F5D}" dt="2021-07-21T11:38:44.125" v="12" actId="20577"/>
          <ac:spMkLst>
            <pc:docMk/>
            <pc:sldMk cId="2173319783" sldId="262"/>
            <ac:spMk id="4" creationId="{00000000-0000-0000-0000-000000000000}"/>
          </ac:spMkLst>
        </pc:spChg>
      </pc:sldChg>
      <pc:sldChg chg="modSp">
        <pc:chgData name="Bosma, LC (Lisa)" userId="S::lc.bosma@dordrecht.nl::4cd20a3b-54e6-49da-a51d-2a2c01789191" providerId="AD" clId="Web-{37D93B7C-83BA-4733-AE9E-A5C155E11F5D}" dt="2021-07-21T11:39:19.125" v="27" actId="20577"/>
        <pc:sldMkLst>
          <pc:docMk/>
          <pc:sldMk cId="1557015639" sldId="270"/>
        </pc:sldMkLst>
        <pc:spChg chg="mod">
          <ac:chgData name="Bosma, LC (Lisa)" userId="S::lc.bosma@dordrecht.nl::4cd20a3b-54e6-49da-a51d-2a2c01789191" providerId="AD" clId="Web-{37D93B7C-83BA-4733-AE9E-A5C155E11F5D}" dt="2021-07-21T11:39:19.125" v="27" actId="20577"/>
          <ac:spMkLst>
            <pc:docMk/>
            <pc:sldMk cId="1557015639" sldId="270"/>
            <ac:spMk id="14" creationId="{B3FA63E2-37B7-456B-BA7B-DFB9FF383056}"/>
          </ac:spMkLst>
        </pc:spChg>
      </pc:sldChg>
      <pc:sldChg chg="addSp delSp modSp modNotes">
        <pc:chgData name="Bosma, LC (Lisa)" userId="S::lc.bosma@dordrecht.nl::4cd20a3b-54e6-49da-a51d-2a2c01789191" providerId="AD" clId="Web-{37D93B7C-83BA-4733-AE9E-A5C155E11F5D}" dt="2021-07-21T12:01:59.576" v="205"/>
        <pc:sldMkLst>
          <pc:docMk/>
          <pc:sldMk cId="3040530799" sldId="271"/>
        </pc:sldMkLst>
        <pc:spChg chg="del">
          <ac:chgData name="Bosma, LC (Lisa)" userId="S::lc.bosma@dordrecht.nl::4cd20a3b-54e6-49da-a51d-2a2c01789191" providerId="AD" clId="Web-{37D93B7C-83BA-4733-AE9E-A5C155E11F5D}" dt="2021-07-21T11:58:46.197" v="157"/>
          <ac:spMkLst>
            <pc:docMk/>
            <pc:sldMk cId="3040530799" sldId="271"/>
            <ac:spMk id="3" creationId="{56ADB168-FC87-4D7F-843C-FC2FF572DCF0}"/>
          </ac:spMkLst>
        </pc:spChg>
        <pc:picChg chg="add mod">
          <ac:chgData name="Bosma, LC (Lisa)" userId="S::lc.bosma@dordrecht.nl::4cd20a3b-54e6-49da-a51d-2a2c01789191" providerId="AD" clId="Web-{37D93B7C-83BA-4733-AE9E-A5C155E11F5D}" dt="2021-07-21T11:59:46.511" v="172" actId="1076"/>
          <ac:picMkLst>
            <pc:docMk/>
            <pc:sldMk cId="3040530799" sldId="271"/>
            <ac:picMk id="4" creationId="{AB674BAC-81CE-4F5E-BE33-DF667E795262}"/>
          </ac:picMkLst>
        </pc:picChg>
        <pc:picChg chg="add mod">
          <ac:chgData name="Bosma, LC (Lisa)" userId="S::lc.bosma@dordrecht.nl::4cd20a3b-54e6-49da-a51d-2a2c01789191" providerId="AD" clId="Web-{37D93B7C-83BA-4733-AE9E-A5C155E11F5D}" dt="2021-07-21T11:59:44.511" v="171" actId="1076"/>
          <ac:picMkLst>
            <pc:docMk/>
            <pc:sldMk cId="3040530799" sldId="271"/>
            <ac:picMk id="5" creationId="{B57A337C-D9DA-4D29-977C-9737EB748C8C}"/>
          </ac:picMkLst>
        </pc:picChg>
        <pc:picChg chg="add mod">
          <ac:chgData name="Bosma, LC (Lisa)" userId="S::lc.bosma@dordrecht.nl::4cd20a3b-54e6-49da-a51d-2a2c01789191" providerId="AD" clId="Web-{37D93B7C-83BA-4733-AE9E-A5C155E11F5D}" dt="2021-07-21T11:59:41.667" v="170" actId="1076"/>
          <ac:picMkLst>
            <pc:docMk/>
            <pc:sldMk cId="3040530799" sldId="271"/>
            <ac:picMk id="6" creationId="{962F32C5-36A7-45EC-91BB-FA888769D2CD}"/>
          </ac:picMkLst>
        </pc:picChg>
      </pc:sldChg>
      <pc:sldChg chg="modSp">
        <pc:chgData name="Bosma, LC (Lisa)" userId="S::lc.bosma@dordrecht.nl::4cd20a3b-54e6-49da-a51d-2a2c01789191" providerId="AD" clId="Web-{37D93B7C-83BA-4733-AE9E-A5C155E11F5D}" dt="2021-07-21T11:36:16.606" v="2" actId="20577"/>
        <pc:sldMkLst>
          <pc:docMk/>
          <pc:sldMk cId="693437877" sldId="274"/>
        </pc:sldMkLst>
        <pc:spChg chg="mod">
          <ac:chgData name="Bosma, LC (Lisa)" userId="S::lc.bosma@dordrecht.nl::4cd20a3b-54e6-49da-a51d-2a2c01789191" providerId="AD" clId="Web-{37D93B7C-83BA-4733-AE9E-A5C155E11F5D}" dt="2021-07-21T11:36:16.606" v="2" actId="20577"/>
          <ac:spMkLst>
            <pc:docMk/>
            <pc:sldMk cId="693437877" sldId="274"/>
            <ac:spMk id="18" creationId="{9A7C5527-D100-49F5-9388-41A9DE0E578F}"/>
          </ac:spMkLst>
        </pc:spChg>
      </pc:sldChg>
      <pc:sldChg chg="addSp delSp modSp add ord replId">
        <pc:chgData name="Bosma, LC (Lisa)" userId="S::lc.bosma@dordrecht.nl::4cd20a3b-54e6-49da-a51d-2a2c01789191" providerId="AD" clId="Web-{37D93B7C-83BA-4733-AE9E-A5C155E11F5D}" dt="2021-07-21T12:30:03.282" v="216"/>
        <pc:sldMkLst>
          <pc:docMk/>
          <pc:sldMk cId="1751329406" sldId="282"/>
        </pc:sldMkLst>
        <pc:spChg chg="add del">
          <ac:chgData name="Bosma, LC (Lisa)" userId="S::lc.bosma@dordrecht.nl::4cd20a3b-54e6-49da-a51d-2a2c01789191" providerId="AD" clId="Web-{37D93B7C-83BA-4733-AE9E-A5C155E11F5D}" dt="2021-07-21T11:41:30.191" v="41"/>
          <ac:spMkLst>
            <pc:docMk/>
            <pc:sldMk cId="1751329406" sldId="282"/>
            <ac:spMk id="3" creationId="{39D1E20E-E620-4CB9-8662-56D3768D20AE}"/>
          </ac:spMkLst>
        </pc:spChg>
        <pc:spChg chg="add del">
          <ac:chgData name="Bosma, LC (Lisa)" userId="S::lc.bosma@dordrecht.nl::4cd20a3b-54e6-49da-a51d-2a2c01789191" providerId="AD" clId="Web-{37D93B7C-83BA-4733-AE9E-A5C155E11F5D}" dt="2021-07-21T11:41:33.659" v="43"/>
          <ac:spMkLst>
            <pc:docMk/>
            <pc:sldMk cId="1751329406" sldId="282"/>
            <ac:spMk id="4" creationId="{0DC85535-905A-44B7-921E-E6E702083E86}"/>
          </ac:spMkLst>
        </pc:spChg>
        <pc:spChg chg="mod">
          <ac:chgData name="Bosma, LC (Lisa)" userId="S::lc.bosma@dordrecht.nl::4cd20a3b-54e6-49da-a51d-2a2c01789191" providerId="AD" clId="Web-{37D93B7C-83BA-4733-AE9E-A5C155E11F5D}" dt="2021-07-21T11:41:47.253" v="57" actId="20577"/>
          <ac:spMkLst>
            <pc:docMk/>
            <pc:sldMk cId="1751329406" sldId="282"/>
            <ac:spMk id="14" creationId="{B3FA63E2-37B7-456B-BA7B-DFB9FF383056}"/>
          </ac:spMkLst>
        </pc:spChg>
        <pc:spChg chg="mod">
          <ac:chgData name="Bosma, LC (Lisa)" userId="S::lc.bosma@dordrecht.nl::4cd20a3b-54e6-49da-a51d-2a2c01789191" providerId="AD" clId="Web-{37D93B7C-83BA-4733-AE9E-A5C155E11F5D}" dt="2021-07-21T11:44:09.710" v="150" actId="14100"/>
          <ac:spMkLst>
            <pc:docMk/>
            <pc:sldMk cId="1751329406" sldId="282"/>
            <ac:spMk id="18" creationId="{9A7C5527-D100-49F5-9388-41A9DE0E578F}"/>
          </ac:spMkLst>
        </pc:spChg>
        <pc:picChg chg="mod">
          <ac:chgData name="Bosma, LC (Lisa)" userId="S::lc.bosma@dordrecht.nl::4cd20a3b-54e6-49da-a51d-2a2c01789191" providerId="AD" clId="Web-{37D93B7C-83BA-4733-AE9E-A5C155E11F5D}" dt="2021-07-21T11:40:30.564" v="37" actId="1076"/>
          <ac:picMkLst>
            <pc:docMk/>
            <pc:sldMk cId="1751329406" sldId="282"/>
            <ac:picMk id="17" creationId="{05028831-C42F-4EDC-B142-5BD716E1FA3A}"/>
          </ac:picMkLst>
        </pc:picChg>
      </pc:sldChg>
      <pc:sldChg chg="addSp delSp modSp add replId modNotes">
        <pc:chgData name="Bosma, LC (Lisa)" userId="S::lc.bosma@dordrecht.nl::4cd20a3b-54e6-49da-a51d-2a2c01789191" providerId="AD" clId="Web-{37D93B7C-83BA-4733-AE9E-A5C155E11F5D}" dt="2021-07-21T12:11:27.354" v="212"/>
        <pc:sldMkLst>
          <pc:docMk/>
          <pc:sldMk cId="222979572" sldId="283"/>
        </pc:sldMkLst>
        <pc:spChg chg="add del">
          <ac:chgData name="Bosma, LC (Lisa)" userId="S::lc.bosma@dordrecht.nl::4cd20a3b-54e6-49da-a51d-2a2c01789191" providerId="AD" clId="Web-{37D93B7C-83BA-4733-AE9E-A5C155E11F5D}" dt="2021-07-21T12:01:32.169" v="203"/>
          <ac:spMkLst>
            <pc:docMk/>
            <pc:sldMk cId="222979572" sldId="283"/>
            <ac:spMk id="3" creationId="{307E7C20-E608-448D-B8CC-BAA96C726689}"/>
          </ac:spMkLst>
        </pc:spChg>
        <pc:spChg chg="add mod">
          <ac:chgData name="Bosma, LC (Lisa)" userId="S::lc.bosma@dordrecht.nl::4cd20a3b-54e6-49da-a51d-2a2c01789191" providerId="AD" clId="Web-{37D93B7C-83BA-4733-AE9E-A5C155E11F5D}" dt="2021-07-21T12:02:21.764" v="210" actId="1076"/>
          <ac:spMkLst>
            <pc:docMk/>
            <pc:sldMk cId="222979572" sldId="283"/>
            <ac:spMk id="13" creationId="{660A44A4-B374-4E0E-B132-554B8BF7E08D}"/>
          </ac:spMkLst>
        </pc:spChg>
        <pc:picChg chg="del">
          <ac:chgData name="Bosma, LC (Lisa)" userId="S::lc.bosma@dordrecht.nl::4cd20a3b-54e6-49da-a51d-2a2c01789191" providerId="AD" clId="Web-{37D93B7C-83BA-4733-AE9E-A5C155E11F5D}" dt="2021-07-21T12:00:45.434" v="175"/>
          <ac:picMkLst>
            <pc:docMk/>
            <pc:sldMk cId="222979572" sldId="283"/>
            <ac:picMk id="4" creationId="{AB674BAC-81CE-4F5E-BE33-DF667E795262}"/>
          </ac:picMkLst>
        </pc:picChg>
        <pc:picChg chg="del">
          <ac:chgData name="Bosma, LC (Lisa)" userId="S::lc.bosma@dordrecht.nl::4cd20a3b-54e6-49da-a51d-2a2c01789191" providerId="AD" clId="Web-{37D93B7C-83BA-4733-AE9E-A5C155E11F5D}" dt="2021-07-21T12:00:46.121" v="176"/>
          <ac:picMkLst>
            <pc:docMk/>
            <pc:sldMk cId="222979572" sldId="283"/>
            <ac:picMk id="5" creationId="{B57A337C-D9DA-4D29-977C-9737EB748C8C}"/>
          </ac:picMkLst>
        </pc:picChg>
        <pc:picChg chg="del">
          <ac:chgData name="Bosma, LC (Lisa)" userId="S::lc.bosma@dordrecht.nl::4cd20a3b-54e6-49da-a51d-2a2c01789191" providerId="AD" clId="Web-{37D93B7C-83BA-4733-AE9E-A5C155E11F5D}" dt="2021-07-21T12:00:44.762" v="174"/>
          <ac:picMkLst>
            <pc:docMk/>
            <pc:sldMk cId="222979572" sldId="283"/>
            <ac:picMk id="6" creationId="{962F32C5-36A7-45EC-91BB-FA888769D2CD}"/>
          </ac:picMkLst>
        </pc:picChg>
        <pc:picChg chg="add mod">
          <ac:chgData name="Bosma, LC (Lisa)" userId="S::lc.bosma@dordrecht.nl::4cd20a3b-54e6-49da-a51d-2a2c01789191" providerId="AD" clId="Web-{37D93B7C-83BA-4733-AE9E-A5C155E11F5D}" dt="2021-07-21T12:02:17.373" v="209" actId="14100"/>
          <ac:picMkLst>
            <pc:docMk/>
            <pc:sldMk cId="222979572" sldId="283"/>
            <ac:picMk id="9" creationId="{74421BD4-0BD5-4601-90C7-834C91F55A07}"/>
          </ac:picMkLst>
        </pc:picChg>
      </pc:sldChg>
      <pc:sldChg chg="delSp add del replId">
        <pc:chgData name="Bosma, LC (Lisa)" userId="S::lc.bosma@dordrecht.nl::4cd20a3b-54e6-49da-a51d-2a2c01789191" providerId="AD" clId="Web-{37D93B7C-83BA-4733-AE9E-A5C155E11F5D}" dt="2021-07-21T12:28:27.155" v="215"/>
        <pc:sldMkLst>
          <pc:docMk/>
          <pc:sldMk cId="1888562417" sldId="284"/>
        </pc:sldMkLst>
        <pc:picChg chg="del">
          <ac:chgData name="Bosma, LC (Lisa)" userId="S::lc.bosma@dordrecht.nl::4cd20a3b-54e6-49da-a51d-2a2c01789191" providerId="AD" clId="Web-{37D93B7C-83BA-4733-AE9E-A5C155E11F5D}" dt="2021-07-21T12:11:33.260" v="214"/>
          <ac:picMkLst>
            <pc:docMk/>
            <pc:sldMk cId="1888562417" sldId="284"/>
            <ac:picMk id="5" creationId="{92990C53-C856-4AC8-A2DD-0FA62D5B4114}"/>
          </ac:picMkLst>
        </pc:picChg>
      </pc:sldChg>
    </pc:docChg>
  </pc:docChgLst>
  <pc:docChgLst>
    <pc:chgData name="Pieter van de Veerdonk" userId="S::p.van.de.veerdonk_nijmegen.nl#ext#@old.onmicrosoft.com::0834c35e-18f9-48cc-a321-1fda01cad826" providerId="AD" clId="Web-{A0D41F67-26F5-4963-8A67-A0C0342BC9FE}"/>
    <pc:docChg chg="modSld">
      <pc:chgData name="Pieter van de Veerdonk" userId="S::p.van.de.veerdonk_nijmegen.nl#ext#@old.onmicrosoft.com::0834c35e-18f9-48cc-a321-1fda01cad826" providerId="AD" clId="Web-{A0D41F67-26F5-4963-8A67-A0C0342BC9FE}" dt="2021-07-21T10:31:05.081" v="7" actId="1076"/>
      <pc:docMkLst>
        <pc:docMk/>
      </pc:docMkLst>
      <pc:sldChg chg="addSp delSp modSp">
        <pc:chgData name="Pieter van de Veerdonk" userId="S::p.van.de.veerdonk_nijmegen.nl#ext#@old.onmicrosoft.com::0834c35e-18f9-48cc-a321-1fda01cad826" providerId="AD" clId="Web-{A0D41F67-26F5-4963-8A67-A0C0342BC9FE}" dt="2021-07-21T10:31:05.081" v="7" actId="1076"/>
        <pc:sldMkLst>
          <pc:docMk/>
          <pc:sldMk cId="901393956" sldId="261"/>
        </pc:sldMkLst>
        <pc:spChg chg="del">
          <ac:chgData name="Pieter van de Veerdonk" userId="S::p.van.de.veerdonk_nijmegen.nl#ext#@old.onmicrosoft.com::0834c35e-18f9-48cc-a321-1fda01cad826" providerId="AD" clId="Web-{A0D41F67-26F5-4963-8A67-A0C0342BC9FE}" dt="2021-07-21T10:30:26.705" v="0"/>
          <ac:spMkLst>
            <pc:docMk/>
            <pc:sldMk cId="901393956" sldId="261"/>
            <ac:spMk id="4" creationId="{00000000-0000-0000-0000-000000000000}"/>
          </ac:spMkLst>
        </pc:spChg>
        <pc:picChg chg="add mod">
          <ac:chgData name="Pieter van de Veerdonk" userId="S::p.van.de.veerdonk_nijmegen.nl#ext#@old.onmicrosoft.com::0834c35e-18f9-48cc-a321-1fda01cad826" providerId="AD" clId="Web-{A0D41F67-26F5-4963-8A67-A0C0342BC9FE}" dt="2021-07-21T10:31:05.081" v="7" actId="1076"/>
          <ac:picMkLst>
            <pc:docMk/>
            <pc:sldMk cId="901393956" sldId="261"/>
            <ac:picMk id="3" creationId="{21A09344-2DFC-4BD4-9AC1-BA3662517C4A}"/>
          </ac:picMkLst>
        </pc:picChg>
      </pc:sldChg>
    </pc:docChg>
  </pc:docChgLst>
  <pc:docChgLst>
    <pc:chgData name="Erik van den Heuvel2" userId="S::erik.vanden.heuvel_arnhem.nl#ext#@old.onmicrosoft.com::0e8ca815-56d4-45ef-95b0-a907d487a16d" providerId="AD" clId="Web-{479ADC40-7CEB-4EA4-9BF2-84C43B451B18}"/>
    <pc:docChg chg="addSld delSld modSld sldOrd">
      <pc:chgData name="Erik van den Heuvel2" userId="S::erik.vanden.heuvel_arnhem.nl#ext#@old.onmicrosoft.com::0e8ca815-56d4-45ef-95b0-a907d487a16d" providerId="AD" clId="Web-{479ADC40-7CEB-4EA4-9BF2-84C43B451B18}" dt="2021-07-21T15:16:54.205" v="224" actId="20577"/>
      <pc:docMkLst>
        <pc:docMk/>
      </pc:docMkLst>
      <pc:sldChg chg="add del">
        <pc:chgData name="Erik van den Heuvel2" userId="S::erik.vanden.heuvel_arnhem.nl#ext#@old.onmicrosoft.com::0e8ca815-56d4-45ef-95b0-a907d487a16d" providerId="AD" clId="Web-{479ADC40-7CEB-4EA4-9BF2-84C43B451B18}" dt="2021-07-21T15:13:09.810" v="19"/>
        <pc:sldMkLst>
          <pc:docMk/>
          <pc:sldMk cId="901393956" sldId="261"/>
        </pc:sldMkLst>
      </pc:sldChg>
      <pc:sldChg chg="ord">
        <pc:chgData name="Erik van den Heuvel2" userId="S::erik.vanden.heuvel_arnhem.nl#ext#@old.onmicrosoft.com::0e8ca815-56d4-45ef-95b0-a907d487a16d" providerId="AD" clId="Web-{479ADC40-7CEB-4EA4-9BF2-84C43B451B18}" dt="2021-07-21T15:09:57.978" v="5"/>
        <pc:sldMkLst>
          <pc:docMk/>
          <pc:sldMk cId="3040530799" sldId="271"/>
        </pc:sldMkLst>
      </pc:sldChg>
      <pc:sldChg chg="ord">
        <pc:chgData name="Erik van den Heuvel2" userId="S::erik.vanden.heuvel_arnhem.nl#ext#@old.onmicrosoft.com::0e8ca815-56d4-45ef-95b0-a907d487a16d" providerId="AD" clId="Web-{479ADC40-7CEB-4EA4-9BF2-84C43B451B18}" dt="2021-07-21T15:09:49.259" v="4"/>
        <pc:sldMkLst>
          <pc:docMk/>
          <pc:sldMk cId="222979572" sldId="283"/>
        </pc:sldMkLst>
      </pc:sldChg>
      <pc:sldChg chg="addSp delSp modSp add ord replId">
        <pc:chgData name="Erik van den Heuvel2" userId="S::erik.vanden.heuvel_arnhem.nl#ext#@old.onmicrosoft.com::0e8ca815-56d4-45ef-95b0-a907d487a16d" providerId="AD" clId="Web-{479ADC40-7CEB-4EA4-9BF2-84C43B451B18}" dt="2021-07-21T15:10:42.338" v="13"/>
        <pc:sldMkLst>
          <pc:docMk/>
          <pc:sldMk cId="1886834665" sldId="284"/>
        </pc:sldMkLst>
        <pc:spChg chg="add del">
          <ac:chgData name="Erik van den Heuvel2" userId="S::erik.vanden.heuvel_arnhem.nl#ext#@old.onmicrosoft.com::0e8ca815-56d4-45ef-95b0-a907d487a16d" providerId="AD" clId="Web-{479ADC40-7CEB-4EA4-9BF2-84C43B451B18}" dt="2021-07-21T15:10:39.385" v="12"/>
          <ac:spMkLst>
            <pc:docMk/>
            <pc:sldMk cId="1886834665" sldId="284"/>
            <ac:spMk id="3" creationId="{8939736B-11D4-42D5-9891-71D1D499B097}"/>
          </ac:spMkLst>
        </pc:spChg>
        <pc:spChg chg="mod">
          <ac:chgData name="Erik van den Heuvel2" userId="S::erik.vanden.heuvel_arnhem.nl#ext#@old.onmicrosoft.com::0e8ca815-56d4-45ef-95b0-a907d487a16d" providerId="AD" clId="Web-{479ADC40-7CEB-4EA4-9BF2-84C43B451B18}" dt="2021-07-21T15:10:38.322" v="11" actId="20577"/>
          <ac:spMkLst>
            <pc:docMk/>
            <pc:sldMk cId="1886834665" sldId="284"/>
            <ac:spMk id="4" creationId="{00000000-0000-0000-0000-000000000000}"/>
          </ac:spMkLst>
        </pc:spChg>
        <pc:spChg chg="mod">
          <ac:chgData name="Erik van den Heuvel2" userId="S::erik.vanden.heuvel_arnhem.nl#ext#@old.onmicrosoft.com::0e8ca815-56d4-45ef-95b0-a907d487a16d" providerId="AD" clId="Web-{479ADC40-7CEB-4EA4-9BF2-84C43B451B18}" dt="2021-07-21T15:10:35.557" v="9" actId="20577"/>
          <ac:spMkLst>
            <pc:docMk/>
            <pc:sldMk cId="1886834665" sldId="284"/>
            <ac:spMk id="14" creationId="{B3FA63E2-37B7-456B-BA7B-DFB9FF383056}"/>
          </ac:spMkLst>
        </pc:spChg>
      </pc:sldChg>
      <pc:sldChg chg="modSp add ord replId">
        <pc:chgData name="Erik van den Heuvel2" userId="S::erik.vanden.heuvel_arnhem.nl#ext#@old.onmicrosoft.com::0e8ca815-56d4-45ef-95b0-a907d487a16d" providerId="AD" clId="Web-{479ADC40-7CEB-4EA4-9BF2-84C43B451B18}" dt="2021-07-21T15:15:31.125" v="203"/>
        <pc:sldMkLst>
          <pc:docMk/>
          <pc:sldMk cId="1192012969" sldId="285"/>
        </pc:sldMkLst>
        <pc:spChg chg="mod">
          <ac:chgData name="Erik van den Heuvel2" userId="S::erik.vanden.heuvel_arnhem.nl#ext#@old.onmicrosoft.com::0e8ca815-56d4-45ef-95b0-a907d487a16d" providerId="AD" clId="Web-{479ADC40-7CEB-4EA4-9BF2-84C43B451B18}" dt="2021-07-21T15:15:27.016" v="202" actId="20577"/>
          <ac:spMkLst>
            <pc:docMk/>
            <pc:sldMk cId="1192012969" sldId="285"/>
            <ac:spMk id="4" creationId="{00000000-0000-0000-0000-000000000000}"/>
          </ac:spMkLst>
        </pc:spChg>
        <pc:spChg chg="mod">
          <ac:chgData name="Erik van den Heuvel2" userId="S::erik.vanden.heuvel_arnhem.nl#ext#@old.onmicrosoft.com::0e8ca815-56d4-45ef-95b0-a907d487a16d" providerId="AD" clId="Web-{479ADC40-7CEB-4EA4-9BF2-84C43B451B18}" dt="2021-07-21T15:14:23.686" v="30" actId="20577"/>
          <ac:spMkLst>
            <pc:docMk/>
            <pc:sldMk cId="1192012969" sldId="285"/>
            <ac:spMk id="14" creationId="{B3FA63E2-37B7-456B-BA7B-DFB9FF383056}"/>
          </ac:spMkLst>
        </pc:spChg>
      </pc:sldChg>
      <pc:sldChg chg="add del replId">
        <pc:chgData name="Erik van den Heuvel2" userId="S::erik.vanden.heuvel_arnhem.nl#ext#@old.onmicrosoft.com::0e8ca815-56d4-45ef-95b0-a907d487a16d" providerId="AD" clId="Web-{479ADC40-7CEB-4EA4-9BF2-84C43B451B18}" dt="2021-07-21T15:16:02.985" v="205"/>
        <pc:sldMkLst>
          <pc:docMk/>
          <pc:sldMk cId="2027415438" sldId="286"/>
        </pc:sldMkLst>
      </pc:sldChg>
      <pc:sldChg chg="modSp add replId">
        <pc:chgData name="Erik van den Heuvel2" userId="S::erik.vanden.heuvel_arnhem.nl#ext#@old.onmicrosoft.com::0e8ca815-56d4-45ef-95b0-a907d487a16d" providerId="AD" clId="Web-{479ADC40-7CEB-4EA4-9BF2-84C43B451B18}" dt="2021-07-21T15:16:54.205" v="224" actId="20577"/>
        <pc:sldMkLst>
          <pc:docMk/>
          <pc:sldMk cId="2161011238" sldId="286"/>
        </pc:sldMkLst>
        <pc:spChg chg="mod">
          <ac:chgData name="Erik van den Heuvel2" userId="S::erik.vanden.heuvel_arnhem.nl#ext#@old.onmicrosoft.com::0e8ca815-56d4-45ef-95b0-a907d487a16d" providerId="AD" clId="Web-{479ADC40-7CEB-4EA4-9BF2-84C43B451B18}" dt="2021-07-21T15:16:54.205" v="224" actId="20577"/>
          <ac:spMkLst>
            <pc:docMk/>
            <pc:sldMk cId="2161011238" sldId="286"/>
            <ac:spMk id="4" creationId="{00000000-0000-0000-0000-000000000000}"/>
          </ac:spMkLst>
        </pc:spChg>
      </pc:sldChg>
    </pc:docChg>
  </pc:docChgLst>
</pc:chgInfo>
</file>

<file path=ppt/media/image1.png>
</file>

<file path=ppt/media/image10.png>
</file>

<file path=ppt/media/image11.png>
</file>

<file path=ppt/media/image12.svg>
</file>

<file path=ppt/media/image2.png>
</file>

<file path=ppt/media/image3.png>
</file>

<file path=ppt/media/image4.png>
</file>

<file path=ppt/media/image5.png>
</file>

<file path=ppt/media/image6.gif>
</file>

<file path=ppt/media/image7.png>
</file>

<file path=ppt/media/image8.sv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9D2044-6256-4701-94C0-1CA29E4D7CF1}" type="datetimeFigureOut">
              <a:rPr lang="en-GB"/>
              <a:t>15/09/2021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A6606C-3E6F-4D72-973A-D1D4942CC58D}" type="slidenum">
              <a:rPr lang="en-GB"/>
              <a:t>‹nr.›</a:t>
            </a:fld>
            <a:endParaRPr lang="en-GB"/>
          </a:p>
        </p:txBody>
      </p:sp>
    </p:spTree>
    <p:extLst>
      <p:ext uri="{BB962C8B-B14F-4D97-AF65-F5344CB8AC3E}">
        <p14:creationId xmlns:p14="http://schemas.microsoft.com/office/powerpoint/2010/main" val="10591983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 SUS score </a:t>
            </a:r>
            <a:r>
              <a:rPr lang="en-US" err="1"/>
              <a:t>komt</a:t>
            </a:r>
            <a:r>
              <a:rPr lang="en-US"/>
              <a:t> </a:t>
            </a:r>
            <a:r>
              <a:rPr lang="en-US" err="1"/>
              <a:t>uit</a:t>
            </a:r>
            <a:r>
              <a:rPr lang="en-US"/>
              <a:t> op 79 (van 100). Dat </a:t>
            </a:r>
            <a:r>
              <a:rPr lang="en-US" err="1"/>
              <a:t>betekent</a:t>
            </a:r>
            <a:r>
              <a:rPr lang="en-US"/>
              <a:t> </a:t>
            </a:r>
            <a:r>
              <a:rPr lang="en-US" err="1"/>
              <a:t>dat</a:t>
            </a:r>
            <a:r>
              <a:rPr lang="en-US"/>
              <a:t> de website </a:t>
            </a:r>
            <a:r>
              <a:rPr lang="en-US" err="1"/>
              <a:t>ruim</a:t>
            </a:r>
            <a:r>
              <a:rPr lang="en-US"/>
              <a:t> </a:t>
            </a:r>
            <a:r>
              <a:rPr lang="en-US" err="1"/>
              <a:t>boven</a:t>
            </a:r>
            <a:r>
              <a:rPr lang="en-US"/>
              <a:t> het </a:t>
            </a:r>
            <a:r>
              <a:rPr lang="en-US" err="1"/>
              <a:t>gemiddelde</a:t>
            </a:r>
            <a:r>
              <a:rPr lang="en-US"/>
              <a:t> van 68 zit. De </a:t>
            </a:r>
            <a:r>
              <a:rPr lang="en-US" err="1"/>
              <a:t>gebruiksvriendelijkheid</a:t>
            </a:r>
            <a:r>
              <a:rPr lang="en-US"/>
              <a:t> </a:t>
            </a:r>
            <a:r>
              <a:rPr lang="en-US" err="1"/>
              <a:t>wordt</a:t>
            </a:r>
            <a:r>
              <a:rPr lang="en-US"/>
              <a:t> </a:t>
            </a:r>
            <a:r>
              <a:rPr lang="en-US" err="1"/>
              <a:t>daarmee</a:t>
            </a:r>
            <a:r>
              <a:rPr lang="en-US"/>
              <a:t> </a:t>
            </a:r>
            <a:r>
              <a:rPr lang="en-US" err="1"/>
              <a:t>als</a:t>
            </a:r>
            <a:r>
              <a:rPr lang="en-US"/>
              <a:t> </a:t>
            </a:r>
            <a:r>
              <a:rPr lang="en-US" err="1"/>
              <a:t>goed</a:t>
            </a:r>
            <a:r>
              <a:rPr lang="en-US"/>
              <a:t> </a:t>
            </a:r>
            <a:r>
              <a:rPr lang="en-US" err="1"/>
              <a:t>beoordeeld</a:t>
            </a:r>
            <a:r>
              <a:rPr lang="en-US"/>
              <a:t>.</a:t>
            </a:r>
          </a:p>
          <a:p>
            <a:br>
              <a:rPr lang="en-US"/>
            </a:br>
            <a:br>
              <a:rPr lang="en-US"/>
            </a:br>
            <a:endParaRPr lang="en-US"/>
          </a:p>
        </p:txBody>
      </p:sp>
      <p:sp>
        <p:nvSpPr>
          <p:cNvPr id="4" name="Slide Number Placeholder 3"/>
          <p:cNvSpPr>
            <a:spLocks noGrp="1"/>
          </p:cNvSpPr>
          <p:nvPr>
            <p:ph type="sldNum" sz="quarter" idx="5"/>
          </p:nvPr>
        </p:nvSpPr>
        <p:spPr/>
        <p:txBody>
          <a:bodyPr/>
          <a:lstStyle/>
          <a:p>
            <a:fld id="{4BA6606C-3E6F-4D72-973A-D1D4942CC58D}" type="slidenum">
              <a:rPr lang="en-GB"/>
              <a:t>16</a:t>
            </a:fld>
            <a:endParaRPr lang="en-GB"/>
          </a:p>
        </p:txBody>
      </p:sp>
    </p:spTree>
    <p:extLst>
      <p:ext uri="{BB962C8B-B14F-4D97-AF65-F5344CB8AC3E}">
        <p14:creationId xmlns:p14="http://schemas.microsoft.com/office/powerpoint/2010/main" val="2354232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a:t>
            </a:r>
            <a:r>
              <a:rPr lang="en-US" err="1"/>
              <a:t>hebben</a:t>
            </a:r>
            <a:r>
              <a:rPr lang="en-US"/>
              <a:t> de </a:t>
            </a:r>
            <a:r>
              <a:rPr lang="en-US" err="1"/>
              <a:t>inwoners</a:t>
            </a:r>
            <a:r>
              <a:rPr lang="en-US"/>
              <a:t> die </a:t>
            </a:r>
            <a:r>
              <a:rPr lang="en-US" err="1"/>
              <a:t>testen</a:t>
            </a:r>
            <a:r>
              <a:rPr lang="en-US"/>
              <a:t> op </a:t>
            </a:r>
            <a:r>
              <a:rPr lang="en-US" err="1"/>
              <a:t>afstand</a:t>
            </a:r>
            <a:r>
              <a:rPr lang="en-US"/>
              <a:t> de </a:t>
            </a:r>
            <a:r>
              <a:rPr lang="en-US" err="1"/>
              <a:t>vraag</a:t>
            </a:r>
            <a:r>
              <a:rPr lang="en-US"/>
              <a:t> </a:t>
            </a:r>
            <a:r>
              <a:rPr lang="en-US" err="1"/>
              <a:t>gesteld</a:t>
            </a:r>
            <a:r>
              <a:rPr lang="en-US"/>
              <a:t> of </a:t>
            </a:r>
            <a:r>
              <a:rPr lang="en-US" err="1"/>
              <a:t>ze</a:t>
            </a:r>
            <a:r>
              <a:rPr lang="en-US"/>
              <a:t> ID Contact in de </a:t>
            </a:r>
            <a:r>
              <a:rPr lang="en-US" err="1"/>
              <a:t>toekomst</a:t>
            </a:r>
            <a:r>
              <a:rPr lang="en-US"/>
              <a:t> </a:t>
            </a:r>
            <a:r>
              <a:rPr lang="en-US" err="1"/>
              <a:t>zouden</a:t>
            </a:r>
            <a:r>
              <a:rPr lang="en-US"/>
              <a:t> </a:t>
            </a:r>
            <a:r>
              <a:rPr lang="en-US" err="1"/>
              <a:t>willen</a:t>
            </a:r>
            <a:r>
              <a:rPr lang="en-US"/>
              <a:t> </a:t>
            </a:r>
            <a:r>
              <a:rPr lang="en-US" err="1"/>
              <a:t>gebruiken</a:t>
            </a:r>
            <a:r>
              <a:rPr lang="en-US"/>
              <a:t>.  78% </a:t>
            </a:r>
            <a:r>
              <a:rPr lang="en-US" err="1"/>
              <a:t>reageert</a:t>
            </a:r>
            <a:r>
              <a:rPr lang="en-US"/>
              <a:t> </a:t>
            </a:r>
            <a:r>
              <a:rPr lang="en-US" err="1"/>
              <a:t>hier</a:t>
            </a:r>
            <a:r>
              <a:rPr lang="en-US"/>
              <a:t> </a:t>
            </a:r>
            <a:r>
              <a:rPr lang="en-US" err="1"/>
              <a:t>positief</a:t>
            </a:r>
            <a:r>
              <a:rPr lang="en-US"/>
              <a:t> op </a:t>
            </a:r>
            <a:r>
              <a:rPr lang="en-US" err="1"/>
              <a:t>en</a:t>
            </a:r>
            <a:r>
              <a:rPr lang="en-US"/>
              <a:t> 7% </a:t>
            </a:r>
            <a:r>
              <a:rPr lang="en-US" err="1"/>
              <a:t>geeft</a:t>
            </a:r>
            <a:r>
              <a:rPr lang="en-US"/>
              <a:t> </a:t>
            </a:r>
            <a:r>
              <a:rPr lang="en-US" err="1"/>
              <a:t>aan</a:t>
            </a:r>
            <a:r>
              <a:rPr lang="en-US"/>
              <a:t> het </a:t>
            </a:r>
            <a:r>
              <a:rPr lang="en-US" err="1"/>
              <a:t>niet</a:t>
            </a:r>
            <a:r>
              <a:rPr lang="en-US"/>
              <a:t> </a:t>
            </a:r>
            <a:r>
              <a:rPr lang="en-US" err="1"/>
              <a:t>te</a:t>
            </a:r>
            <a:r>
              <a:rPr lang="en-US"/>
              <a:t> </a:t>
            </a:r>
            <a:r>
              <a:rPr lang="en-US" err="1"/>
              <a:t>willen</a:t>
            </a:r>
            <a:r>
              <a:rPr lang="en-US"/>
              <a:t> </a:t>
            </a:r>
            <a:r>
              <a:rPr lang="en-US" err="1"/>
              <a:t>gebruiken</a:t>
            </a:r>
            <a:r>
              <a:rPr lang="en-US"/>
              <a:t>.  De </a:t>
            </a:r>
            <a:r>
              <a:rPr lang="en-US" err="1"/>
              <a:t>overige</a:t>
            </a:r>
            <a:r>
              <a:rPr lang="en-US"/>
              <a:t> 17% van de </a:t>
            </a:r>
            <a:r>
              <a:rPr lang="en-US" err="1"/>
              <a:t>inwoners</a:t>
            </a:r>
            <a:r>
              <a:rPr lang="en-US"/>
              <a:t> </a:t>
            </a:r>
            <a:r>
              <a:rPr lang="en-US" err="1"/>
              <a:t>twijfelt</a:t>
            </a:r>
            <a:r>
              <a:rPr lang="en-US"/>
              <a:t> of </a:t>
            </a:r>
            <a:r>
              <a:rPr lang="en-US" err="1"/>
              <a:t>heeft</a:t>
            </a:r>
            <a:r>
              <a:rPr lang="en-US"/>
              <a:t> </a:t>
            </a:r>
            <a:r>
              <a:rPr lang="en-US" err="1"/>
              <a:t>geen</a:t>
            </a:r>
            <a:r>
              <a:rPr lang="en-US"/>
              <a:t> </a:t>
            </a:r>
            <a:r>
              <a:rPr lang="en-US" err="1"/>
              <a:t>mening</a:t>
            </a:r>
            <a:endParaRPr lang="en-US" err="1">
              <a:cs typeface="Calibri"/>
            </a:endParaRPr>
          </a:p>
        </p:txBody>
      </p:sp>
      <p:sp>
        <p:nvSpPr>
          <p:cNvPr id="4" name="Slide Number Placeholder 3"/>
          <p:cNvSpPr>
            <a:spLocks noGrp="1"/>
          </p:cNvSpPr>
          <p:nvPr>
            <p:ph type="sldNum" sz="quarter" idx="5"/>
          </p:nvPr>
        </p:nvSpPr>
        <p:spPr/>
        <p:txBody>
          <a:bodyPr/>
          <a:lstStyle/>
          <a:p>
            <a:fld id="{4BA6606C-3E6F-4D72-973A-D1D4942CC58D}" type="slidenum">
              <a:rPr lang="en-GB"/>
              <a:t>17</a:t>
            </a:fld>
            <a:endParaRPr lang="en-GB"/>
          </a:p>
        </p:txBody>
      </p:sp>
    </p:spTree>
    <p:extLst>
      <p:ext uri="{BB962C8B-B14F-4D97-AF65-F5344CB8AC3E}">
        <p14:creationId xmlns:p14="http://schemas.microsoft.com/office/powerpoint/2010/main" val="1800493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nl-NL"/>
              <a:t>Klik om de stijl te bewerken</a:t>
            </a:r>
          </a:p>
        </p:txBody>
      </p:sp>
      <p:sp>
        <p:nvSpPr>
          <p:cNvPr id="3" name="Ond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 om de ondertitelstijl van het model te bewerken</a:t>
            </a:r>
          </a:p>
        </p:txBody>
      </p:sp>
      <p:sp>
        <p:nvSpPr>
          <p:cNvPr id="4" name="Tijdelijke aanduiding voor datum 3"/>
          <p:cNvSpPr>
            <a:spLocks noGrp="1"/>
          </p:cNvSpPr>
          <p:nvPr>
            <p:ph type="dt" sz="half" idx="10"/>
          </p:nvPr>
        </p:nvSpPr>
        <p:spPr/>
        <p:txBody>
          <a:bodyPr/>
          <a:lstStyle/>
          <a:p>
            <a:fld id="{B710CE42-11AF-4B53-8834-153F6E06CDDB}" type="datetimeFigureOut">
              <a:rPr lang="nl-NL" smtClean="0"/>
              <a:t>15-9-2021</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51C7604F-A35E-4A65-B0D6-C12C3ABFF695}" type="slidenum">
              <a:rPr lang="nl-NL" smtClean="0"/>
              <a:t>‹nr.›</a:t>
            </a:fld>
            <a:endParaRPr lang="nl-NL"/>
          </a:p>
        </p:txBody>
      </p:sp>
    </p:spTree>
    <p:extLst>
      <p:ext uri="{BB962C8B-B14F-4D97-AF65-F5344CB8AC3E}">
        <p14:creationId xmlns:p14="http://schemas.microsoft.com/office/powerpoint/2010/main" val="11117235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verticale tekst 2"/>
          <p:cNvSpPr>
            <a:spLocks noGrp="1"/>
          </p:cNvSpPr>
          <p:nvPr>
            <p:ph type="body" orient="vert" idx="1"/>
          </p:nvPr>
        </p:nvSpPr>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B710CE42-11AF-4B53-8834-153F6E06CDDB}" type="datetimeFigureOut">
              <a:rPr lang="nl-NL" smtClean="0"/>
              <a:t>15-9-2021</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51C7604F-A35E-4A65-B0D6-C12C3ABFF695}" type="slidenum">
              <a:rPr lang="nl-NL" smtClean="0"/>
              <a:t>‹nr.›</a:t>
            </a:fld>
            <a:endParaRPr lang="nl-NL"/>
          </a:p>
        </p:txBody>
      </p:sp>
    </p:spTree>
    <p:extLst>
      <p:ext uri="{BB962C8B-B14F-4D97-AF65-F5344CB8AC3E}">
        <p14:creationId xmlns:p14="http://schemas.microsoft.com/office/powerpoint/2010/main" val="33110126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a:t>Klik om de stijl te bewerken</a:t>
            </a:r>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B710CE42-11AF-4B53-8834-153F6E06CDDB}" type="datetimeFigureOut">
              <a:rPr lang="nl-NL" smtClean="0"/>
              <a:t>15-9-2021</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51C7604F-A35E-4A65-B0D6-C12C3ABFF695}" type="slidenum">
              <a:rPr lang="nl-NL" smtClean="0"/>
              <a:t>‹nr.›</a:t>
            </a:fld>
            <a:endParaRPr lang="nl-NL"/>
          </a:p>
        </p:txBody>
      </p:sp>
    </p:spTree>
    <p:extLst>
      <p:ext uri="{BB962C8B-B14F-4D97-AF65-F5344CB8AC3E}">
        <p14:creationId xmlns:p14="http://schemas.microsoft.com/office/powerpoint/2010/main" val="853230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idx="1"/>
          </p:nvPr>
        </p:nvSpPr>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B710CE42-11AF-4B53-8834-153F6E06CDDB}" type="datetimeFigureOut">
              <a:rPr lang="nl-NL" smtClean="0"/>
              <a:t>15-9-2021</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51C7604F-A35E-4A65-B0D6-C12C3ABFF695}" type="slidenum">
              <a:rPr lang="nl-NL" smtClean="0"/>
              <a:t>‹nr.›</a:t>
            </a:fld>
            <a:endParaRPr lang="nl-NL"/>
          </a:p>
        </p:txBody>
      </p:sp>
    </p:spTree>
    <p:extLst>
      <p:ext uri="{BB962C8B-B14F-4D97-AF65-F5344CB8AC3E}">
        <p14:creationId xmlns:p14="http://schemas.microsoft.com/office/powerpoint/2010/main" val="4212145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a:t>Klik om de stijl te bewerken</a:t>
            </a:r>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Tekststijl van het model bewerken</a:t>
            </a:r>
          </a:p>
        </p:txBody>
      </p:sp>
      <p:sp>
        <p:nvSpPr>
          <p:cNvPr id="4" name="Tijdelijke aanduiding voor datum 3"/>
          <p:cNvSpPr>
            <a:spLocks noGrp="1"/>
          </p:cNvSpPr>
          <p:nvPr>
            <p:ph type="dt" sz="half" idx="10"/>
          </p:nvPr>
        </p:nvSpPr>
        <p:spPr/>
        <p:txBody>
          <a:bodyPr/>
          <a:lstStyle/>
          <a:p>
            <a:fld id="{B710CE42-11AF-4B53-8834-153F6E06CDDB}" type="datetimeFigureOut">
              <a:rPr lang="nl-NL" smtClean="0"/>
              <a:t>15-9-2021</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51C7604F-A35E-4A65-B0D6-C12C3ABFF695}" type="slidenum">
              <a:rPr lang="nl-NL" smtClean="0"/>
              <a:t>‹nr.›</a:t>
            </a:fld>
            <a:endParaRPr lang="nl-NL"/>
          </a:p>
        </p:txBody>
      </p:sp>
    </p:spTree>
    <p:extLst>
      <p:ext uri="{BB962C8B-B14F-4D97-AF65-F5344CB8AC3E}">
        <p14:creationId xmlns:p14="http://schemas.microsoft.com/office/powerpoint/2010/main" val="108687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sz="half" idx="1"/>
          </p:nvPr>
        </p:nvSpPr>
        <p:spPr>
          <a:xfrm>
            <a:off x="838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p:cNvSpPr>
            <a:spLocks noGrp="1"/>
          </p:cNvSpPr>
          <p:nvPr>
            <p:ph sz="half" idx="2"/>
          </p:nvPr>
        </p:nvSpPr>
        <p:spPr>
          <a:xfrm>
            <a:off x="6172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p:cNvSpPr>
            <a:spLocks noGrp="1"/>
          </p:cNvSpPr>
          <p:nvPr>
            <p:ph type="dt" sz="half" idx="10"/>
          </p:nvPr>
        </p:nvSpPr>
        <p:spPr/>
        <p:txBody>
          <a:bodyPr/>
          <a:lstStyle/>
          <a:p>
            <a:fld id="{B710CE42-11AF-4B53-8834-153F6E06CDDB}" type="datetimeFigureOut">
              <a:rPr lang="nl-NL" smtClean="0"/>
              <a:t>15-9-2021</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51C7604F-A35E-4A65-B0D6-C12C3ABFF695}" type="slidenum">
              <a:rPr lang="nl-NL" smtClean="0"/>
              <a:t>‹nr.›</a:t>
            </a:fld>
            <a:endParaRPr lang="nl-NL"/>
          </a:p>
        </p:txBody>
      </p:sp>
    </p:spTree>
    <p:extLst>
      <p:ext uri="{BB962C8B-B14F-4D97-AF65-F5344CB8AC3E}">
        <p14:creationId xmlns:p14="http://schemas.microsoft.com/office/powerpoint/2010/main" val="1149804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a:t>Klik om de stijl te bewerken</a:t>
            </a:r>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p:cNvSpPr>
            <a:spLocks noGrp="1"/>
          </p:cNvSpPr>
          <p:nvPr>
            <p:ph type="dt" sz="half" idx="10"/>
          </p:nvPr>
        </p:nvSpPr>
        <p:spPr/>
        <p:txBody>
          <a:bodyPr/>
          <a:lstStyle/>
          <a:p>
            <a:fld id="{B710CE42-11AF-4B53-8834-153F6E06CDDB}" type="datetimeFigureOut">
              <a:rPr lang="nl-NL" smtClean="0"/>
              <a:t>15-9-2021</a:t>
            </a:fld>
            <a:endParaRPr lang="nl-NL"/>
          </a:p>
        </p:txBody>
      </p:sp>
      <p:sp>
        <p:nvSpPr>
          <p:cNvPr id="8" name="Tijdelijke aanduiding voor voettekst 7"/>
          <p:cNvSpPr>
            <a:spLocks noGrp="1"/>
          </p:cNvSpPr>
          <p:nvPr>
            <p:ph type="ftr" sz="quarter" idx="11"/>
          </p:nvPr>
        </p:nvSpPr>
        <p:spPr/>
        <p:txBody>
          <a:bodyPr/>
          <a:lstStyle/>
          <a:p>
            <a:endParaRPr lang="nl-NL"/>
          </a:p>
        </p:txBody>
      </p:sp>
      <p:sp>
        <p:nvSpPr>
          <p:cNvPr id="9" name="Tijdelijke aanduiding voor dianummer 8"/>
          <p:cNvSpPr>
            <a:spLocks noGrp="1"/>
          </p:cNvSpPr>
          <p:nvPr>
            <p:ph type="sldNum" sz="quarter" idx="12"/>
          </p:nvPr>
        </p:nvSpPr>
        <p:spPr/>
        <p:txBody>
          <a:bodyPr/>
          <a:lstStyle/>
          <a:p>
            <a:fld id="{51C7604F-A35E-4A65-B0D6-C12C3ABFF695}" type="slidenum">
              <a:rPr lang="nl-NL" smtClean="0"/>
              <a:t>‹nr.›</a:t>
            </a:fld>
            <a:endParaRPr lang="nl-NL"/>
          </a:p>
        </p:txBody>
      </p:sp>
    </p:spTree>
    <p:extLst>
      <p:ext uri="{BB962C8B-B14F-4D97-AF65-F5344CB8AC3E}">
        <p14:creationId xmlns:p14="http://schemas.microsoft.com/office/powerpoint/2010/main" val="2611480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datum 2"/>
          <p:cNvSpPr>
            <a:spLocks noGrp="1"/>
          </p:cNvSpPr>
          <p:nvPr>
            <p:ph type="dt" sz="half" idx="10"/>
          </p:nvPr>
        </p:nvSpPr>
        <p:spPr/>
        <p:txBody>
          <a:bodyPr/>
          <a:lstStyle/>
          <a:p>
            <a:fld id="{B710CE42-11AF-4B53-8834-153F6E06CDDB}" type="datetimeFigureOut">
              <a:rPr lang="nl-NL" smtClean="0"/>
              <a:t>15-9-2021</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p:txBody>
          <a:bodyPr/>
          <a:lstStyle/>
          <a:p>
            <a:fld id="{51C7604F-A35E-4A65-B0D6-C12C3ABFF695}" type="slidenum">
              <a:rPr lang="nl-NL" smtClean="0"/>
              <a:t>‹nr.›</a:t>
            </a:fld>
            <a:endParaRPr lang="nl-NL"/>
          </a:p>
        </p:txBody>
      </p:sp>
    </p:spTree>
    <p:extLst>
      <p:ext uri="{BB962C8B-B14F-4D97-AF65-F5344CB8AC3E}">
        <p14:creationId xmlns:p14="http://schemas.microsoft.com/office/powerpoint/2010/main" val="131109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B710CE42-11AF-4B53-8834-153F6E06CDDB}" type="datetimeFigureOut">
              <a:rPr lang="nl-NL" smtClean="0"/>
              <a:t>15-9-2021</a:t>
            </a:fld>
            <a:endParaRPr lang="nl-NL"/>
          </a:p>
        </p:txBody>
      </p:sp>
      <p:sp>
        <p:nvSpPr>
          <p:cNvPr id="3" name="Tijdelijke aanduiding voor voettekst 2"/>
          <p:cNvSpPr>
            <a:spLocks noGrp="1"/>
          </p:cNvSpPr>
          <p:nvPr>
            <p:ph type="ftr" sz="quarter" idx="11"/>
          </p:nvPr>
        </p:nvSpPr>
        <p:spPr/>
        <p:txBody>
          <a:bodyPr/>
          <a:lstStyle/>
          <a:p>
            <a:endParaRPr lang="nl-NL"/>
          </a:p>
        </p:txBody>
      </p:sp>
      <p:sp>
        <p:nvSpPr>
          <p:cNvPr id="4" name="Tijdelijke aanduiding voor dianummer 3"/>
          <p:cNvSpPr>
            <a:spLocks noGrp="1"/>
          </p:cNvSpPr>
          <p:nvPr>
            <p:ph type="sldNum" sz="quarter" idx="12"/>
          </p:nvPr>
        </p:nvSpPr>
        <p:spPr/>
        <p:txBody>
          <a:bodyPr/>
          <a:lstStyle/>
          <a:p>
            <a:fld id="{51C7604F-A35E-4A65-B0D6-C12C3ABFF695}" type="slidenum">
              <a:rPr lang="nl-NL" smtClean="0"/>
              <a:t>‹nr.›</a:t>
            </a:fld>
            <a:endParaRPr lang="nl-NL"/>
          </a:p>
        </p:txBody>
      </p:sp>
    </p:spTree>
    <p:extLst>
      <p:ext uri="{BB962C8B-B14F-4D97-AF65-F5344CB8AC3E}">
        <p14:creationId xmlns:p14="http://schemas.microsoft.com/office/powerpoint/2010/main" val="1010307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p:cNvSpPr>
            <a:spLocks noGrp="1"/>
          </p:cNvSpPr>
          <p:nvPr>
            <p:ph type="dt" sz="half" idx="10"/>
          </p:nvPr>
        </p:nvSpPr>
        <p:spPr/>
        <p:txBody>
          <a:bodyPr/>
          <a:lstStyle/>
          <a:p>
            <a:fld id="{B710CE42-11AF-4B53-8834-153F6E06CDDB}" type="datetimeFigureOut">
              <a:rPr lang="nl-NL" smtClean="0"/>
              <a:t>15-9-2021</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51C7604F-A35E-4A65-B0D6-C12C3ABFF695}" type="slidenum">
              <a:rPr lang="nl-NL" smtClean="0"/>
              <a:t>‹nr.›</a:t>
            </a:fld>
            <a:endParaRPr lang="nl-NL"/>
          </a:p>
        </p:txBody>
      </p:sp>
    </p:spTree>
    <p:extLst>
      <p:ext uri="{BB962C8B-B14F-4D97-AF65-F5344CB8AC3E}">
        <p14:creationId xmlns:p14="http://schemas.microsoft.com/office/powerpoint/2010/main" val="4078520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p:cNvSpPr>
            <a:spLocks noGrp="1"/>
          </p:cNvSpPr>
          <p:nvPr>
            <p:ph type="dt" sz="half" idx="10"/>
          </p:nvPr>
        </p:nvSpPr>
        <p:spPr/>
        <p:txBody>
          <a:bodyPr/>
          <a:lstStyle/>
          <a:p>
            <a:fld id="{B710CE42-11AF-4B53-8834-153F6E06CDDB}" type="datetimeFigureOut">
              <a:rPr lang="nl-NL" smtClean="0"/>
              <a:t>15-9-2021</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51C7604F-A35E-4A65-B0D6-C12C3ABFF695}" type="slidenum">
              <a:rPr lang="nl-NL" smtClean="0"/>
              <a:t>‹nr.›</a:t>
            </a:fld>
            <a:endParaRPr lang="nl-NL"/>
          </a:p>
        </p:txBody>
      </p:sp>
    </p:spTree>
    <p:extLst>
      <p:ext uri="{BB962C8B-B14F-4D97-AF65-F5344CB8AC3E}">
        <p14:creationId xmlns:p14="http://schemas.microsoft.com/office/powerpoint/2010/main" val="36057421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de stijl te bewerken</a:t>
            </a:r>
          </a:p>
        </p:txBody>
      </p:sp>
      <p:sp>
        <p:nvSpPr>
          <p:cNvPr id="3" name="Tijdelijke aanduiding voor tekst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0CE42-11AF-4B53-8834-153F6E06CDDB}" type="datetimeFigureOut">
              <a:rPr lang="nl-NL" smtClean="0"/>
              <a:t>15-9-2021</a:t>
            </a:fld>
            <a:endParaRPr lang="nl-NL"/>
          </a:p>
        </p:txBody>
      </p:sp>
      <p:sp>
        <p:nvSpPr>
          <p:cNvPr id="5" name="Tijdelijke aanduiding voor voettekst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C7604F-A35E-4A65-B0D6-C12C3ABFF695}" type="slidenum">
              <a:rPr lang="nl-NL" smtClean="0"/>
              <a:t>‹nr.›</a:t>
            </a:fld>
            <a:endParaRPr lang="nl-NL"/>
          </a:p>
        </p:txBody>
      </p:sp>
    </p:spTree>
    <p:extLst>
      <p:ext uri="{BB962C8B-B14F-4D97-AF65-F5344CB8AC3E}">
        <p14:creationId xmlns:p14="http://schemas.microsoft.com/office/powerpoint/2010/main" val="24660357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gi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image" Target="../media/image12.sv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gi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dirty="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304799" y="1012362"/>
            <a:ext cx="12039600" cy="403600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nl-NL" sz="3600" b="1" dirty="0"/>
              <a:t>Sprint review 6</a:t>
            </a:r>
          </a:p>
          <a:p>
            <a:r>
              <a:rPr lang="nl-NL" sz="3600" dirty="0"/>
              <a:t>Testen, testen, testen </a:t>
            </a:r>
          </a:p>
        </p:txBody>
      </p:sp>
      <p:sp>
        <p:nvSpPr>
          <p:cNvPr id="4" name="Rechthoek 3"/>
          <p:cNvSpPr/>
          <p:nvPr/>
        </p:nvSpPr>
        <p:spPr>
          <a:xfrm>
            <a:off x="304798" y="2191643"/>
            <a:ext cx="11649709" cy="830997"/>
          </a:xfrm>
          <a:prstGeom prst="rect">
            <a:avLst/>
          </a:prstGeom>
        </p:spPr>
        <p:txBody>
          <a:bodyPr wrap="square">
            <a:spAutoFit/>
          </a:bodyPr>
          <a:lstStyle/>
          <a:p>
            <a:pPr lvl="0"/>
            <a:r>
              <a:rPr lang="nl-NL" sz="2400" dirty="0">
                <a:solidFill>
                  <a:prstClr val="black"/>
                </a:solidFill>
                <a:latin typeface="Calibri Light" panose="020F0302020204030204"/>
                <a:cs typeface="Calibri Light"/>
              </a:rPr>
              <a:t> </a:t>
            </a:r>
          </a:p>
          <a:p>
            <a:pPr lvl="0">
              <a:buFont typeface="Wingdings" panose="05000000000000000000" pitchFamily="2" charset="2"/>
              <a:buChar char="Ø"/>
            </a:pPr>
            <a:endParaRPr lang="nl-NL" sz="2400" dirty="0">
              <a:solidFill>
                <a:prstClr val="black"/>
              </a:solidFill>
              <a:latin typeface="Calibri Light" panose="020F0302020204030204"/>
              <a:cs typeface="Calibri Light"/>
            </a:endParaRPr>
          </a:p>
        </p:txBody>
      </p:sp>
      <p:sp>
        <p:nvSpPr>
          <p:cNvPr id="13" name="Tekstvak 12">
            <a:extLst>
              <a:ext uri="{FF2B5EF4-FFF2-40B4-BE49-F238E27FC236}">
                <a16:creationId xmlns:a16="http://schemas.microsoft.com/office/drawing/2014/main" id="{E93E7704-76BD-46DC-9F0C-BEC31915282A}"/>
              </a:ext>
            </a:extLst>
          </p:cNvPr>
          <p:cNvSpPr txBox="1"/>
          <p:nvPr/>
        </p:nvSpPr>
        <p:spPr>
          <a:xfrm>
            <a:off x="519001" y="5503257"/>
            <a:ext cx="11180274" cy="307777"/>
          </a:xfrm>
          <a:prstGeom prst="rect">
            <a:avLst/>
          </a:prstGeom>
          <a:noFill/>
        </p:spPr>
        <p:txBody>
          <a:bodyPr wrap="square" lIns="91440" tIns="45720" rIns="91440" bIns="45720" rtlCol="0" anchor="t">
            <a:spAutoFit/>
          </a:bodyPr>
          <a:lstStyle/>
          <a:p>
            <a:pPr algn="ctr"/>
            <a:r>
              <a:rPr lang="nl-NL" sz="1400" dirty="0"/>
              <a:t>Met ID Contact werken we samen aan een betere, toegankelijkere en veiligere online dienstverlening.</a:t>
            </a:r>
          </a:p>
        </p:txBody>
      </p:sp>
      <p:pic>
        <p:nvPicPr>
          <p:cNvPr id="1028" name="Picture 4" descr="logo ID contact ">
            <a:extLst>
              <a:ext uri="{FF2B5EF4-FFF2-40B4-BE49-F238E27FC236}">
                <a16:creationId xmlns:a16="http://schemas.microsoft.com/office/drawing/2014/main" id="{8F0BE7A8-C015-45EB-8ACA-88F441304C8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3509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123969" y="5860473"/>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Uitkomsten</a:t>
            </a:r>
            <a:endParaRPr lang="en-NL" sz="3600" dirty="0"/>
          </a:p>
        </p:txBody>
      </p:sp>
      <p:pic>
        <p:nvPicPr>
          <p:cNvPr id="15" name="Picture 4" descr="logo ID contact ">
            <a:extLst>
              <a:ext uri="{FF2B5EF4-FFF2-40B4-BE49-F238E27FC236}">
                <a16:creationId xmlns:a16="http://schemas.microsoft.com/office/drawing/2014/main" id="{200444F8-5999-482A-84CB-0B684B735C7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43887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dirty="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144289" y="5860473"/>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Uitkomsten</a:t>
            </a:r>
            <a:endParaRPr lang="en-NL" sz="3600" dirty="0"/>
          </a:p>
        </p:txBody>
      </p:sp>
      <p:pic>
        <p:nvPicPr>
          <p:cNvPr id="15" name="Picture 4" descr="logo ID contact ">
            <a:extLst>
              <a:ext uri="{FF2B5EF4-FFF2-40B4-BE49-F238E27FC236}">
                <a16:creationId xmlns:a16="http://schemas.microsoft.com/office/drawing/2014/main" id="{200444F8-5999-482A-84CB-0B684B735C7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470920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116185" y="5845638"/>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Uitkomsten</a:t>
            </a:r>
            <a:endParaRPr lang="en-NL" sz="3600" dirty="0"/>
          </a:p>
        </p:txBody>
      </p:sp>
      <p:pic>
        <p:nvPicPr>
          <p:cNvPr id="15" name="Picture 4" descr="logo ID contact ">
            <a:extLst>
              <a:ext uri="{FF2B5EF4-FFF2-40B4-BE49-F238E27FC236}">
                <a16:creationId xmlns:a16="http://schemas.microsoft.com/office/drawing/2014/main" id="{200444F8-5999-482A-84CB-0B684B735C7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285876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093489" y="5873374"/>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Uitkomsten</a:t>
            </a:r>
            <a:endParaRPr lang="en-NL" sz="3600" dirty="0"/>
          </a:p>
        </p:txBody>
      </p:sp>
      <p:pic>
        <p:nvPicPr>
          <p:cNvPr id="15" name="Picture 4" descr="logo ID contact ">
            <a:extLst>
              <a:ext uri="{FF2B5EF4-FFF2-40B4-BE49-F238E27FC236}">
                <a16:creationId xmlns:a16="http://schemas.microsoft.com/office/drawing/2014/main" id="{200444F8-5999-482A-84CB-0B684B735C7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22149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063009" y="5845638"/>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Uitkomsten</a:t>
            </a:r>
            <a:endParaRPr lang="en-NL" sz="3600" dirty="0"/>
          </a:p>
        </p:txBody>
      </p:sp>
      <p:pic>
        <p:nvPicPr>
          <p:cNvPr id="15" name="Picture 4" descr="logo ID contact ">
            <a:extLst>
              <a:ext uri="{FF2B5EF4-FFF2-40B4-BE49-F238E27FC236}">
                <a16:creationId xmlns:a16="http://schemas.microsoft.com/office/drawing/2014/main" id="{200444F8-5999-482A-84CB-0B684B735C7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691181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317009" y="5890727"/>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Uitkomsten</a:t>
            </a:r>
            <a:endParaRPr lang="en-NL" sz="3600" dirty="0"/>
          </a:p>
        </p:txBody>
      </p:sp>
      <p:pic>
        <p:nvPicPr>
          <p:cNvPr id="15" name="Picture 4" descr="logo ID contact ">
            <a:extLst>
              <a:ext uri="{FF2B5EF4-FFF2-40B4-BE49-F238E27FC236}">
                <a16:creationId xmlns:a16="http://schemas.microsoft.com/office/drawing/2014/main" id="{200444F8-5999-482A-84CB-0B684B735C7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27940341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3">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4"/>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5"/>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Uitkomsten</a:t>
            </a:r>
            <a:endParaRPr lang="en-NL" sz="3600" dirty="0"/>
          </a:p>
        </p:txBody>
      </p:sp>
      <p:pic>
        <p:nvPicPr>
          <p:cNvPr id="15" name="Picture 4" descr="logo ID contact ">
            <a:extLst>
              <a:ext uri="{FF2B5EF4-FFF2-40B4-BE49-F238E27FC236}">
                <a16:creationId xmlns:a16="http://schemas.microsoft.com/office/drawing/2014/main" id="{200444F8-5999-482A-84CB-0B684B735C7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30405307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3">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4"/>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5"/>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a:t>Uitkomsten</a:t>
            </a:r>
            <a:endParaRPr lang="en-NL" sz="3600"/>
          </a:p>
        </p:txBody>
      </p:sp>
      <p:pic>
        <p:nvPicPr>
          <p:cNvPr id="15" name="Picture 4" descr="logo ID contact ">
            <a:extLst>
              <a:ext uri="{FF2B5EF4-FFF2-40B4-BE49-F238E27FC236}">
                <a16:creationId xmlns:a16="http://schemas.microsoft.com/office/drawing/2014/main" id="{200444F8-5999-482A-84CB-0B684B735C7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6"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2229795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111CC7D3-0C94-430B-BE66-0B9D04B74917}"/>
              </a:ext>
            </a:extLst>
          </p:cNvPr>
          <p:cNvSpPr txBox="1">
            <a:spLocks/>
          </p:cNvSpPr>
          <p:nvPr/>
        </p:nvSpPr>
        <p:spPr>
          <a:xfrm>
            <a:off x="304798" y="2398247"/>
            <a:ext cx="7486766" cy="2376769"/>
          </a:xfrm>
          <a:prstGeom prst="rect">
            <a:avLst/>
          </a:prstGeom>
        </p:spPr>
        <p:txBody>
          <a:bodyPr vert="horz" lIns="91440" tIns="45720" rIns="91440" bIns="45720" numCol="1"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100000"/>
              </a:lnSpc>
            </a:pPr>
            <a:endParaRPr lang="nl-NL" sz="2000">
              <a:latin typeface="+mj-lt"/>
              <a:cs typeface="Calibri Light"/>
            </a:endParaRPr>
          </a:p>
        </p:txBody>
      </p:sp>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a:t>quotes</a:t>
            </a:r>
            <a:endParaRPr lang="nl-NL"/>
          </a:p>
        </p:txBody>
      </p:sp>
      <p:sp>
        <p:nvSpPr>
          <p:cNvPr id="4" name="Rechthoek 3"/>
          <p:cNvSpPr/>
          <p:nvPr/>
        </p:nvSpPr>
        <p:spPr>
          <a:xfrm>
            <a:off x="271145" y="1695820"/>
            <a:ext cx="11649709" cy="461665"/>
          </a:xfrm>
          <a:prstGeom prst="rect">
            <a:avLst/>
          </a:prstGeom>
        </p:spPr>
        <p:txBody>
          <a:bodyPr wrap="square" lIns="91440" tIns="45720" rIns="91440" bIns="45720" anchor="t">
            <a:spAutoFit/>
          </a:bodyPr>
          <a:lstStyle/>
          <a:p>
            <a:pPr lvl="0"/>
            <a:endParaRPr lang="nl-NL" sz="2400">
              <a:solidFill>
                <a:prstClr val="black"/>
              </a:solidFill>
              <a:latin typeface="+mj-lt"/>
              <a:cs typeface="Calibri" panose="020F0502020204030204"/>
            </a:endParaRPr>
          </a:p>
        </p:txBody>
      </p:sp>
      <p:pic>
        <p:nvPicPr>
          <p:cNvPr id="13" name="Picture 4" descr="logo ID contact ">
            <a:extLst>
              <a:ext uri="{FF2B5EF4-FFF2-40B4-BE49-F238E27FC236}">
                <a16:creationId xmlns:a16="http://schemas.microsoft.com/office/drawing/2014/main" id="{567C2613-AF8C-495B-A17C-55FE6AD850E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68346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111CC7D3-0C94-430B-BE66-0B9D04B74917}"/>
              </a:ext>
            </a:extLst>
          </p:cNvPr>
          <p:cNvSpPr txBox="1">
            <a:spLocks/>
          </p:cNvSpPr>
          <p:nvPr/>
        </p:nvSpPr>
        <p:spPr>
          <a:xfrm>
            <a:off x="304798" y="2398247"/>
            <a:ext cx="7486766" cy="2376769"/>
          </a:xfrm>
          <a:prstGeom prst="rect">
            <a:avLst/>
          </a:prstGeom>
        </p:spPr>
        <p:txBody>
          <a:bodyPr vert="horz" lIns="91440" tIns="45720" rIns="91440" bIns="45720" numCol="1"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100000"/>
              </a:lnSpc>
            </a:pPr>
            <a:endParaRPr lang="nl-NL" sz="2000" dirty="0">
              <a:latin typeface="+mj-lt"/>
              <a:cs typeface="Calibri Light"/>
            </a:endParaRPr>
          </a:p>
        </p:txBody>
      </p:sp>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dirty="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Doelen fase 2 </a:t>
            </a:r>
            <a:endParaRPr lang="en-NL" sz="3600" dirty="0"/>
          </a:p>
        </p:txBody>
      </p:sp>
      <p:sp>
        <p:nvSpPr>
          <p:cNvPr id="4" name="Rechthoek 3"/>
          <p:cNvSpPr/>
          <p:nvPr/>
        </p:nvSpPr>
        <p:spPr>
          <a:xfrm>
            <a:off x="271145" y="1695820"/>
            <a:ext cx="11649709" cy="830997"/>
          </a:xfrm>
          <a:prstGeom prst="rect">
            <a:avLst/>
          </a:prstGeom>
        </p:spPr>
        <p:txBody>
          <a:bodyPr wrap="square">
            <a:spAutoFit/>
          </a:bodyPr>
          <a:lstStyle/>
          <a:p>
            <a:pPr lvl="0"/>
            <a:r>
              <a:rPr lang="nl-NL" sz="2400" b="1" dirty="0" err="1">
                <a:solidFill>
                  <a:prstClr val="black"/>
                </a:solidFill>
                <a:latin typeface="+mj-lt"/>
                <a:cs typeface="Calibri Light"/>
              </a:rPr>
              <a:t>Productieklaar</a:t>
            </a:r>
            <a:r>
              <a:rPr lang="nl-NL" sz="2400" b="1" dirty="0">
                <a:solidFill>
                  <a:prstClr val="black"/>
                </a:solidFill>
                <a:latin typeface="+mj-lt"/>
                <a:cs typeface="Calibri Light"/>
              </a:rPr>
              <a:t> maken ID Contact </a:t>
            </a:r>
          </a:p>
          <a:p>
            <a:pPr lvl="0"/>
            <a:endParaRPr lang="nl-NL" sz="2400" dirty="0">
              <a:solidFill>
                <a:prstClr val="black"/>
              </a:solidFill>
              <a:latin typeface="+mj-lt"/>
              <a:cs typeface="Calibri" panose="020F0502020204030204"/>
            </a:endParaRPr>
          </a:p>
        </p:txBody>
      </p:sp>
      <p:pic>
        <p:nvPicPr>
          <p:cNvPr id="13" name="Picture 4" descr="logo ID contact ">
            <a:extLst>
              <a:ext uri="{FF2B5EF4-FFF2-40B4-BE49-F238E27FC236}">
                <a16:creationId xmlns:a16="http://schemas.microsoft.com/office/drawing/2014/main" id="{567C2613-AF8C-495B-A17C-55FE6AD850E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73392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dirty="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304799" y="1012362"/>
            <a:ext cx="12039600" cy="112123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nl-NL" sz="3600" dirty="0"/>
              <a:t>Tijd voor de test</a:t>
            </a:r>
            <a:endParaRPr lang="en-NL" sz="3600" dirty="0"/>
          </a:p>
        </p:txBody>
      </p:sp>
      <p:pic>
        <p:nvPicPr>
          <p:cNvPr id="15" name="Picture 4" descr="logo ID contact ">
            <a:extLst>
              <a:ext uri="{FF2B5EF4-FFF2-40B4-BE49-F238E27FC236}">
                <a16:creationId xmlns:a16="http://schemas.microsoft.com/office/drawing/2014/main" id="{8D9C1339-777F-4EEE-9E93-9921B2C9D31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DC646E43-4492-456E-B706-979933FECBA6}"/>
              </a:ext>
            </a:extLst>
          </p:cNvPr>
          <p:cNvPicPr>
            <a:picLocks noChangeAspect="1" noChangeArrowheads="1" noCrop="1"/>
          </p:cNvPicPr>
          <p:nvPr/>
        </p:nvPicPr>
        <p:blipFill>
          <a:blip r:embed="rId7">
            <a:extLst>
              <a:ext uri="{28A0092B-C50C-407E-A947-70E740481C1C}">
                <a14:useLocalDpi xmlns:a14="http://schemas.microsoft.com/office/drawing/2010/main" val="0"/>
              </a:ext>
            </a:extLst>
          </a:blip>
          <a:srcRect/>
          <a:stretch>
            <a:fillRect/>
          </a:stretch>
        </p:blipFill>
        <p:spPr bwMode="auto">
          <a:xfrm>
            <a:off x="3238500" y="2133600"/>
            <a:ext cx="5715000"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66284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111CC7D3-0C94-430B-BE66-0B9D04B74917}"/>
              </a:ext>
            </a:extLst>
          </p:cNvPr>
          <p:cNvSpPr txBox="1">
            <a:spLocks/>
          </p:cNvSpPr>
          <p:nvPr/>
        </p:nvSpPr>
        <p:spPr>
          <a:xfrm>
            <a:off x="304798" y="2621979"/>
            <a:ext cx="6800651" cy="2153037"/>
          </a:xfrm>
          <a:prstGeom prst="rect">
            <a:avLst/>
          </a:prstGeom>
        </p:spPr>
        <p:txBody>
          <a:bodyPr vert="horz" lIns="91440" tIns="45720" rIns="91440" bIns="45720" numCol="1"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100000"/>
              </a:lnSpc>
            </a:pPr>
            <a:endParaRPr lang="nl-NL" sz="2000">
              <a:latin typeface="+mj-lt"/>
              <a:cs typeface="Calibri Light"/>
            </a:endParaRPr>
          </a:p>
        </p:txBody>
      </p:sp>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a:t>Communicatie: </a:t>
            </a:r>
            <a:endParaRPr lang="en-NL" sz="3600"/>
          </a:p>
        </p:txBody>
      </p:sp>
      <p:pic>
        <p:nvPicPr>
          <p:cNvPr id="13" name="Picture 4" descr="logo ID contact ">
            <a:extLst>
              <a:ext uri="{FF2B5EF4-FFF2-40B4-BE49-F238E27FC236}">
                <a16:creationId xmlns:a16="http://schemas.microsoft.com/office/drawing/2014/main" id="{61C7FCAF-9B7A-4747-AE63-BC2CC36079A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pic>
        <p:nvPicPr>
          <p:cNvPr id="3" name="Afbeelding 4" descr="Afbeelding met tekst&#10;&#10;Automatisch gegenereerde beschrijving">
            <a:extLst>
              <a:ext uri="{FF2B5EF4-FFF2-40B4-BE49-F238E27FC236}">
                <a16:creationId xmlns:a16="http://schemas.microsoft.com/office/drawing/2014/main" id="{21A09344-2DFC-4BD4-9AC1-BA3662517C4A}"/>
              </a:ext>
            </a:extLst>
          </p:cNvPr>
          <p:cNvPicPr>
            <a:picLocks noChangeAspect="1"/>
          </p:cNvPicPr>
          <p:nvPr/>
        </p:nvPicPr>
        <p:blipFill>
          <a:blip r:embed="rId7"/>
          <a:stretch>
            <a:fillRect/>
          </a:stretch>
        </p:blipFill>
        <p:spPr>
          <a:xfrm>
            <a:off x="226762" y="1836582"/>
            <a:ext cx="11752263" cy="3821089"/>
          </a:xfrm>
          <a:prstGeom prst="rect">
            <a:avLst/>
          </a:prstGeom>
        </p:spPr>
      </p:pic>
    </p:spTree>
    <p:extLst>
      <p:ext uri="{BB962C8B-B14F-4D97-AF65-F5344CB8AC3E}">
        <p14:creationId xmlns:p14="http://schemas.microsoft.com/office/powerpoint/2010/main" val="9013939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Doelen fase 2:</a:t>
            </a:r>
            <a:endParaRPr lang="en-NL" sz="3600" dirty="0"/>
          </a:p>
        </p:txBody>
      </p:sp>
      <p:sp>
        <p:nvSpPr>
          <p:cNvPr id="4" name="Rechthoek 3"/>
          <p:cNvSpPr/>
          <p:nvPr/>
        </p:nvSpPr>
        <p:spPr>
          <a:xfrm>
            <a:off x="457199" y="1705508"/>
            <a:ext cx="10645406" cy="3970318"/>
          </a:xfrm>
          <a:prstGeom prst="rect">
            <a:avLst/>
          </a:prstGeom>
        </p:spPr>
        <p:txBody>
          <a:bodyPr wrap="square" lIns="91440" tIns="45720" rIns="91440" bIns="45720" anchor="t">
            <a:spAutoFit/>
          </a:bodyPr>
          <a:lstStyle/>
          <a:p>
            <a:r>
              <a:rPr lang="nl-NL" sz="2400" b="1">
                <a:latin typeface="Calibri Light" panose="020F0302020204030204"/>
                <a:cs typeface="Calibri Light"/>
              </a:rPr>
              <a:t>Productie klaar maken ID Contact </a:t>
            </a:r>
            <a:endParaRPr lang="nl-NL" sz="2400" b="1">
              <a:solidFill>
                <a:prstClr val="black"/>
              </a:solidFill>
              <a:latin typeface="Calibri Light" panose="020F0302020204030204"/>
              <a:cs typeface="Calibri Light"/>
            </a:endParaRPr>
          </a:p>
          <a:p>
            <a:r>
              <a:rPr lang="nl-NL" sz="2400" b="1" err="1">
                <a:latin typeface="Calibri Light" panose="020F0302020204030204"/>
                <a:cs typeface="Calibri Light"/>
              </a:rPr>
              <a:t>Vermarkten</a:t>
            </a:r>
            <a:r>
              <a:rPr lang="nl-NL" sz="2400" b="1">
                <a:latin typeface="Calibri Light" panose="020F0302020204030204"/>
                <a:cs typeface="Calibri Light"/>
              </a:rPr>
              <a:t> </a:t>
            </a:r>
          </a:p>
          <a:p>
            <a:pPr lvl="0"/>
            <a:endParaRPr lang="nl-NL" sz="2400" dirty="0">
              <a:solidFill>
                <a:prstClr val="black"/>
              </a:solidFill>
              <a:latin typeface="Calibri Light" panose="020F0302020204030204"/>
              <a:cs typeface="Calibri Light"/>
            </a:endParaRPr>
          </a:p>
          <a:p>
            <a:pPr lvl="0">
              <a:buFont typeface="Wingdings" panose="05000000000000000000" pitchFamily="2" charset="2"/>
              <a:buChar char="Ø"/>
            </a:pPr>
            <a:endParaRPr lang="nl-NL" sz="2400" dirty="0">
              <a:solidFill>
                <a:prstClr val="black"/>
              </a:solidFill>
              <a:latin typeface="Calibri Light" panose="020F0302020204030204"/>
              <a:cs typeface="Calibri Light"/>
            </a:endParaRPr>
          </a:p>
          <a:p>
            <a:pPr lvl="0"/>
            <a:r>
              <a:rPr lang="nl-NL" sz="2400" b="1">
                <a:latin typeface="Calibri Light" panose="020F0302020204030204"/>
                <a:cs typeface="Calibri Light"/>
              </a:rPr>
              <a:t>Benodigde expertise:</a:t>
            </a:r>
          </a:p>
          <a:p>
            <a:pPr marL="285750" indent="-285750">
              <a:buFont typeface="Arial" panose="020B0604020202020204" pitchFamily="34" charset="0"/>
              <a:buChar char="•"/>
            </a:pPr>
            <a:r>
              <a:rPr lang="nl-NL">
                <a:latin typeface="Calibri Light" panose="020F0302020204030204"/>
                <a:ea typeface="+mn-lt"/>
                <a:cs typeface="Calibri Light"/>
              </a:rPr>
              <a:t>Voorstel: Geen aanvullend onderzoek vanuit de HAN. Er is altijd te optimaliseren, maar de beoogde onderzoeksresultaten uit de subsidie zijn al voldaan. </a:t>
            </a:r>
          </a:p>
          <a:p>
            <a:pPr marL="285750" lvl="0" indent="-285750">
              <a:buFont typeface="Arial" panose="020B0604020202020204" pitchFamily="34" charset="0"/>
              <a:buChar char="•"/>
            </a:pPr>
            <a:r>
              <a:rPr lang="nl-NL">
                <a:latin typeface="Calibri Light" panose="020F0302020204030204"/>
                <a:ea typeface="+mn-lt"/>
                <a:cs typeface="Calibri Light"/>
              </a:rPr>
              <a:t>Voorstel: Carolina in uren afschalen gezien de beperkte omvang van de kerngroep. Enkel nog voor regievoering subsidie. </a:t>
            </a:r>
          </a:p>
          <a:p>
            <a:pPr marL="285750" indent="-285750">
              <a:buFont typeface="Arial" panose="020B0604020202020204" pitchFamily="34" charset="0"/>
              <a:buChar char="•"/>
            </a:pPr>
            <a:r>
              <a:rPr lang="nl-NL">
                <a:latin typeface="Calibri Light" panose="020F0302020204030204"/>
                <a:ea typeface="+mn-lt"/>
                <a:cs typeface="Calibri Light"/>
              </a:rPr>
              <a:t>Capaciteit TG sterk afschalen in het project, wel zijn we als gemeente sparringpartner in de doorontwikkeling van het product n.a.v. het concept ID Contact. In de samenwerking Marjo, Erik, Tweede Golf en gemeenten. </a:t>
            </a:r>
          </a:p>
          <a:p>
            <a:pPr lvl="0">
              <a:buFont typeface="Wingdings" panose="05000000000000000000" pitchFamily="2" charset="2"/>
              <a:buChar char="Ø"/>
            </a:pPr>
            <a:endParaRPr lang="nl-NL" sz="2400" dirty="0">
              <a:solidFill>
                <a:prstClr val="black"/>
              </a:solidFill>
              <a:cs typeface="Calibri" panose="020F0502020204030204"/>
            </a:endParaRPr>
          </a:p>
        </p:txBody>
      </p:sp>
      <p:pic>
        <p:nvPicPr>
          <p:cNvPr id="13" name="Picture 4" descr="logo ID contact ">
            <a:extLst>
              <a:ext uri="{FF2B5EF4-FFF2-40B4-BE49-F238E27FC236}">
                <a16:creationId xmlns:a16="http://schemas.microsoft.com/office/drawing/2014/main" id="{E6A9B28E-946F-4908-BDED-DCDDD290DD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33197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847823"/>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847823">
                <a:tc>
                  <a:txBody>
                    <a:bodyPr/>
                    <a:lstStyle/>
                    <a:p>
                      <a:endParaRPr lang="nl-NL" sz="2200" dirty="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sp>
        <p:nvSpPr>
          <p:cNvPr id="14" name="Title 1">
            <a:extLst>
              <a:ext uri="{FF2B5EF4-FFF2-40B4-BE49-F238E27FC236}">
                <a16:creationId xmlns:a16="http://schemas.microsoft.com/office/drawing/2014/main" id="{B3FA63E2-37B7-456B-BA7B-DFB9FF383056}"/>
              </a:ext>
            </a:extLst>
          </p:cNvPr>
          <p:cNvSpPr txBox="1">
            <a:spLocks/>
          </p:cNvSpPr>
          <p:nvPr/>
        </p:nvSpPr>
        <p:spPr>
          <a:xfrm>
            <a:off x="3582448" y="963175"/>
            <a:ext cx="12088945" cy="112123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Bezetting fase 2: </a:t>
            </a:r>
            <a:endParaRPr lang="en-NL" sz="3600" dirty="0"/>
          </a:p>
        </p:txBody>
      </p:sp>
      <p:grpSp>
        <p:nvGrpSpPr>
          <p:cNvPr id="34" name="Groep 33">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35"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36"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37"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pic>
        <p:nvPicPr>
          <p:cNvPr id="38" name="Picture 4" descr="logo ID contact ">
            <a:extLst>
              <a:ext uri="{FF2B5EF4-FFF2-40B4-BE49-F238E27FC236}">
                <a16:creationId xmlns:a16="http://schemas.microsoft.com/office/drawing/2014/main" id="{5CB88BBD-B61D-4499-AF27-35929C91996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2" name="Rechthoek 1">
            <a:extLst>
              <a:ext uri="{FF2B5EF4-FFF2-40B4-BE49-F238E27FC236}">
                <a16:creationId xmlns:a16="http://schemas.microsoft.com/office/drawing/2014/main" id="{2F729B65-5798-4ECE-93A1-B58F7DBF1A04}"/>
              </a:ext>
            </a:extLst>
          </p:cNvPr>
          <p:cNvSpPr/>
          <p:nvPr/>
        </p:nvSpPr>
        <p:spPr>
          <a:xfrm>
            <a:off x="2796989" y="2667000"/>
            <a:ext cx="4545105" cy="17929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 name="Tekstvak 2">
            <a:extLst>
              <a:ext uri="{FF2B5EF4-FFF2-40B4-BE49-F238E27FC236}">
                <a16:creationId xmlns:a16="http://schemas.microsoft.com/office/drawing/2014/main" id="{C25E781D-BB1E-4EDB-87A6-ECC46C5623C9}"/>
              </a:ext>
            </a:extLst>
          </p:cNvPr>
          <p:cNvSpPr txBox="1"/>
          <p:nvPr/>
        </p:nvSpPr>
        <p:spPr>
          <a:xfrm>
            <a:off x="7753911" y="313708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dirty="0"/>
              <a:t>Verwijderd WOB 10.2.e</a:t>
            </a:r>
          </a:p>
        </p:txBody>
      </p:sp>
    </p:spTree>
    <p:extLst>
      <p:ext uri="{BB962C8B-B14F-4D97-AF65-F5344CB8AC3E}">
        <p14:creationId xmlns:p14="http://schemas.microsoft.com/office/powerpoint/2010/main" val="31330347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dirty="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Doelen fase 2:</a:t>
            </a:r>
            <a:endParaRPr lang="en-NL" sz="3600" dirty="0"/>
          </a:p>
        </p:txBody>
      </p:sp>
      <p:sp>
        <p:nvSpPr>
          <p:cNvPr id="4" name="Rechthoek 3"/>
          <p:cNvSpPr/>
          <p:nvPr/>
        </p:nvSpPr>
        <p:spPr>
          <a:xfrm>
            <a:off x="-1133282" y="2899723"/>
            <a:ext cx="11649709" cy="369332"/>
          </a:xfrm>
          <a:prstGeom prst="rect">
            <a:avLst/>
          </a:prstGeom>
        </p:spPr>
        <p:txBody>
          <a:bodyPr wrap="square">
            <a:spAutoFit/>
          </a:bodyPr>
          <a:lstStyle/>
          <a:p>
            <a:pPr lvl="4">
              <a:buFont typeface="Wingdings" panose="05000000000000000000" pitchFamily="2" charset="2"/>
              <a:buChar char="Ø"/>
            </a:pPr>
            <a:r>
              <a:rPr lang="nl-NL" dirty="0">
                <a:solidFill>
                  <a:prstClr val="black"/>
                </a:solidFill>
                <a:latin typeface="Calibri Light" panose="020F0302020204030204"/>
                <a:cs typeface="Calibri Light"/>
              </a:rPr>
              <a:t>Productie klaar maken</a:t>
            </a:r>
          </a:p>
        </p:txBody>
      </p:sp>
      <p:sp>
        <p:nvSpPr>
          <p:cNvPr id="18" name="Rechthoek: afgeronde hoeken 17">
            <a:extLst>
              <a:ext uri="{FF2B5EF4-FFF2-40B4-BE49-F238E27FC236}">
                <a16:creationId xmlns:a16="http://schemas.microsoft.com/office/drawing/2014/main" id="{B10B48B6-68EF-4E82-A3B4-D97091D04C6E}"/>
              </a:ext>
            </a:extLst>
          </p:cNvPr>
          <p:cNvSpPr/>
          <p:nvPr/>
        </p:nvSpPr>
        <p:spPr>
          <a:xfrm>
            <a:off x="3530753" y="2657318"/>
            <a:ext cx="1644877" cy="940828"/>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Verwerken bevindingen </a:t>
            </a:r>
            <a:r>
              <a:rPr lang="nl-NL" dirty="0" err="1"/>
              <a:t>Demodam</a:t>
            </a:r>
            <a:endParaRPr lang="nl-NL" dirty="0"/>
          </a:p>
        </p:txBody>
      </p:sp>
      <p:sp>
        <p:nvSpPr>
          <p:cNvPr id="19" name="Rechthoek: afgeronde hoeken 18">
            <a:extLst>
              <a:ext uri="{FF2B5EF4-FFF2-40B4-BE49-F238E27FC236}">
                <a16:creationId xmlns:a16="http://schemas.microsoft.com/office/drawing/2014/main" id="{AF42F33E-A97B-42DA-ADA7-7B8A94A2AF37}"/>
              </a:ext>
            </a:extLst>
          </p:cNvPr>
          <p:cNvSpPr/>
          <p:nvPr/>
        </p:nvSpPr>
        <p:spPr>
          <a:xfrm>
            <a:off x="3487074" y="4213762"/>
            <a:ext cx="1644877" cy="940828"/>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Voorbereiden communicatie</a:t>
            </a:r>
          </a:p>
        </p:txBody>
      </p:sp>
      <p:sp>
        <p:nvSpPr>
          <p:cNvPr id="20" name="Rechthoek: afgeronde hoeken 19">
            <a:extLst>
              <a:ext uri="{FF2B5EF4-FFF2-40B4-BE49-F238E27FC236}">
                <a16:creationId xmlns:a16="http://schemas.microsoft.com/office/drawing/2014/main" id="{6E2D0848-B3AE-49EA-9AA7-85494CC33F1A}"/>
              </a:ext>
            </a:extLst>
          </p:cNvPr>
          <p:cNvSpPr/>
          <p:nvPr/>
        </p:nvSpPr>
        <p:spPr>
          <a:xfrm>
            <a:off x="5323602" y="2674879"/>
            <a:ext cx="1644877" cy="940828"/>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DigiD</a:t>
            </a:r>
            <a:endParaRPr lang="nl-NL" dirty="0"/>
          </a:p>
        </p:txBody>
      </p:sp>
      <p:sp>
        <p:nvSpPr>
          <p:cNvPr id="21" name="Rechthoek: afgeronde hoeken 20">
            <a:extLst>
              <a:ext uri="{FF2B5EF4-FFF2-40B4-BE49-F238E27FC236}">
                <a16:creationId xmlns:a16="http://schemas.microsoft.com/office/drawing/2014/main" id="{2797E455-D7F5-4629-AC31-C00851F46056}"/>
              </a:ext>
            </a:extLst>
          </p:cNvPr>
          <p:cNvSpPr/>
          <p:nvPr/>
        </p:nvSpPr>
        <p:spPr>
          <a:xfrm>
            <a:off x="5253595" y="4231323"/>
            <a:ext cx="1644877" cy="940828"/>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Webinar + exposure landelijk</a:t>
            </a:r>
          </a:p>
        </p:txBody>
      </p:sp>
      <p:sp>
        <p:nvSpPr>
          <p:cNvPr id="22" name="Rechthoek: afgeronde hoeken 21">
            <a:extLst>
              <a:ext uri="{FF2B5EF4-FFF2-40B4-BE49-F238E27FC236}">
                <a16:creationId xmlns:a16="http://schemas.microsoft.com/office/drawing/2014/main" id="{84360E87-1B78-4A3E-9223-6AB936197A05}"/>
              </a:ext>
            </a:extLst>
          </p:cNvPr>
          <p:cNvSpPr/>
          <p:nvPr/>
        </p:nvSpPr>
        <p:spPr>
          <a:xfrm>
            <a:off x="7116846" y="2674879"/>
            <a:ext cx="1644877" cy="940828"/>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err="1"/>
              <a:t>DigiD</a:t>
            </a:r>
            <a:r>
              <a:rPr lang="nl-NL" sz="1600" dirty="0"/>
              <a:t> + integratie common </a:t>
            </a:r>
            <a:r>
              <a:rPr lang="nl-NL" sz="1600" dirty="0" err="1"/>
              <a:t>ground</a:t>
            </a:r>
            <a:endParaRPr lang="nl-NL" sz="1600" dirty="0"/>
          </a:p>
        </p:txBody>
      </p:sp>
      <p:sp>
        <p:nvSpPr>
          <p:cNvPr id="23" name="Rechthoek: afgeronde hoeken 22">
            <a:extLst>
              <a:ext uri="{FF2B5EF4-FFF2-40B4-BE49-F238E27FC236}">
                <a16:creationId xmlns:a16="http://schemas.microsoft.com/office/drawing/2014/main" id="{866C56BF-981E-4A07-978C-59293587D819}"/>
              </a:ext>
            </a:extLst>
          </p:cNvPr>
          <p:cNvSpPr/>
          <p:nvPr/>
        </p:nvSpPr>
        <p:spPr>
          <a:xfrm>
            <a:off x="7052633" y="4231323"/>
            <a:ext cx="1644877" cy="940828"/>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Webinar + Exposure landelijk</a:t>
            </a:r>
          </a:p>
        </p:txBody>
      </p:sp>
      <p:sp>
        <p:nvSpPr>
          <p:cNvPr id="24" name="Rechthoek: afgeronde hoeken 23">
            <a:extLst>
              <a:ext uri="{FF2B5EF4-FFF2-40B4-BE49-F238E27FC236}">
                <a16:creationId xmlns:a16="http://schemas.microsoft.com/office/drawing/2014/main" id="{9F59F6D3-7743-4280-A78E-648037E082CD}"/>
              </a:ext>
            </a:extLst>
          </p:cNvPr>
          <p:cNvSpPr/>
          <p:nvPr/>
        </p:nvSpPr>
        <p:spPr>
          <a:xfrm>
            <a:off x="3556990" y="1313175"/>
            <a:ext cx="1644877" cy="940828"/>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5" name="Rechthoek: afgeronde hoeken 24">
            <a:extLst>
              <a:ext uri="{FF2B5EF4-FFF2-40B4-BE49-F238E27FC236}">
                <a16:creationId xmlns:a16="http://schemas.microsoft.com/office/drawing/2014/main" id="{5C2A71FA-959C-4954-876E-5843267E116A}"/>
              </a:ext>
            </a:extLst>
          </p:cNvPr>
          <p:cNvSpPr/>
          <p:nvPr/>
        </p:nvSpPr>
        <p:spPr>
          <a:xfrm>
            <a:off x="5349839" y="1301771"/>
            <a:ext cx="1644877" cy="940828"/>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6" name="Rechthoek: afgeronde hoeken 25">
            <a:extLst>
              <a:ext uri="{FF2B5EF4-FFF2-40B4-BE49-F238E27FC236}">
                <a16:creationId xmlns:a16="http://schemas.microsoft.com/office/drawing/2014/main" id="{944920C8-F3E3-4135-A486-645463735991}"/>
              </a:ext>
            </a:extLst>
          </p:cNvPr>
          <p:cNvSpPr/>
          <p:nvPr/>
        </p:nvSpPr>
        <p:spPr>
          <a:xfrm>
            <a:off x="7176729" y="1313175"/>
            <a:ext cx="1644877" cy="940828"/>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7" name="Tekstvak 26">
            <a:extLst>
              <a:ext uri="{FF2B5EF4-FFF2-40B4-BE49-F238E27FC236}">
                <a16:creationId xmlns:a16="http://schemas.microsoft.com/office/drawing/2014/main" id="{6620A961-F875-4513-85A6-510E6D06D2F1}"/>
              </a:ext>
            </a:extLst>
          </p:cNvPr>
          <p:cNvSpPr txBox="1"/>
          <p:nvPr/>
        </p:nvSpPr>
        <p:spPr>
          <a:xfrm>
            <a:off x="3682373" y="1589305"/>
            <a:ext cx="1576459" cy="830997"/>
          </a:xfrm>
          <a:prstGeom prst="rect">
            <a:avLst/>
          </a:prstGeom>
          <a:noFill/>
        </p:spPr>
        <p:txBody>
          <a:bodyPr wrap="square" rtlCol="0">
            <a:spAutoFit/>
          </a:bodyPr>
          <a:lstStyle/>
          <a:p>
            <a:r>
              <a:rPr lang="nl-NL" sz="2400" b="1" dirty="0"/>
              <a:t>Sprint 8	</a:t>
            </a:r>
          </a:p>
        </p:txBody>
      </p:sp>
      <p:sp>
        <p:nvSpPr>
          <p:cNvPr id="28" name="Tekstvak 27">
            <a:extLst>
              <a:ext uri="{FF2B5EF4-FFF2-40B4-BE49-F238E27FC236}">
                <a16:creationId xmlns:a16="http://schemas.microsoft.com/office/drawing/2014/main" id="{A4C1E8DD-E664-48ED-91F6-FEA54CFA587D}"/>
              </a:ext>
            </a:extLst>
          </p:cNvPr>
          <p:cNvSpPr txBox="1"/>
          <p:nvPr/>
        </p:nvSpPr>
        <p:spPr>
          <a:xfrm>
            <a:off x="5600270" y="1589305"/>
            <a:ext cx="1576459" cy="830997"/>
          </a:xfrm>
          <a:prstGeom prst="rect">
            <a:avLst/>
          </a:prstGeom>
          <a:noFill/>
        </p:spPr>
        <p:txBody>
          <a:bodyPr wrap="square" rtlCol="0">
            <a:spAutoFit/>
          </a:bodyPr>
          <a:lstStyle/>
          <a:p>
            <a:r>
              <a:rPr lang="nl-NL" sz="2400" b="1" dirty="0"/>
              <a:t>Sprint 9	</a:t>
            </a:r>
          </a:p>
        </p:txBody>
      </p:sp>
      <p:sp>
        <p:nvSpPr>
          <p:cNvPr id="29" name="Tekstvak 28">
            <a:extLst>
              <a:ext uri="{FF2B5EF4-FFF2-40B4-BE49-F238E27FC236}">
                <a16:creationId xmlns:a16="http://schemas.microsoft.com/office/drawing/2014/main" id="{467BF1CD-8CE1-494F-BC2A-D09596ECFD18}"/>
              </a:ext>
            </a:extLst>
          </p:cNvPr>
          <p:cNvSpPr txBox="1"/>
          <p:nvPr/>
        </p:nvSpPr>
        <p:spPr>
          <a:xfrm>
            <a:off x="7324701" y="1559568"/>
            <a:ext cx="1576459" cy="830997"/>
          </a:xfrm>
          <a:prstGeom prst="rect">
            <a:avLst/>
          </a:prstGeom>
          <a:noFill/>
        </p:spPr>
        <p:txBody>
          <a:bodyPr wrap="square" rtlCol="0">
            <a:spAutoFit/>
          </a:bodyPr>
          <a:lstStyle/>
          <a:p>
            <a:r>
              <a:rPr lang="nl-NL" sz="2400" b="1" dirty="0"/>
              <a:t>Sprint 10	</a:t>
            </a:r>
          </a:p>
        </p:txBody>
      </p:sp>
      <p:sp>
        <p:nvSpPr>
          <p:cNvPr id="31" name="Tekstvak 30">
            <a:extLst>
              <a:ext uri="{FF2B5EF4-FFF2-40B4-BE49-F238E27FC236}">
                <a16:creationId xmlns:a16="http://schemas.microsoft.com/office/drawing/2014/main" id="{1B6CCB23-18A5-4687-8AC6-6C58ACF8CD84}"/>
              </a:ext>
            </a:extLst>
          </p:cNvPr>
          <p:cNvSpPr txBox="1"/>
          <p:nvPr/>
        </p:nvSpPr>
        <p:spPr>
          <a:xfrm>
            <a:off x="631896" y="4574870"/>
            <a:ext cx="6266576" cy="369332"/>
          </a:xfrm>
          <a:prstGeom prst="rect">
            <a:avLst/>
          </a:prstGeom>
          <a:noFill/>
        </p:spPr>
        <p:txBody>
          <a:bodyPr wrap="square">
            <a:spAutoFit/>
          </a:bodyPr>
          <a:lstStyle/>
          <a:p>
            <a:pPr lvl="0">
              <a:buFont typeface="Wingdings" panose="05000000000000000000" pitchFamily="2" charset="2"/>
              <a:buChar char="Ø"/>
            </a:pPr>
            <a:r>
              <a:rPr lang="nl-NL" sz="1800" dirty="0" err="1">
                <a:solidFill>
                  <a:prstClr val="black"/>
                </a:solidFill>
                <a:latin typeface="Calibri Light" panose="020F0302020204030204"/>
                <a:cs typeface="Calibri Light"/>
              </a:rPr>
              <a:t>Vermarkten</a:t>
            </a:r>
            <a:r>
              <a:rPr lang="nl-NL" sz="1800" dirty="0">
                <a:solidFill>
                  <a:prstClr val="black"/>
                </a:solidFill>
                <a:latin typeface="Calibri Light" panose="020F0302020204030204"/>
                <a:cs typeface="Calibri Light"/>
              </a:rPr>
              <a:t> </a:t>
            </a:r>
          </a:p>
        </p:txBody>
      </p:sp>
      <p:pic>
        <p:nvPicPr>
          <p:cNvPr id="32" name="Graphic 31" descr="Tropische scène met effen opvulling">
            <a:extLst>
              <a:ext uri="{FF2B5EF4-FFF2-40B4-BE49-F238E27FC236}">
                <a16:creationId xmlns:a16="http://schemas.microsoft.com/office/drawing/2014/main" id="{D564A884-D5D0-4DB1-91E0-610427E631FE}"/>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434749" y="1001599"/>
            <a:ext cx="657658" cy="657658"/>
          </a:xfrm>
          <a:prstGeom prst="rect">
            <a:avLst/>
          </a:prstGeom>
        </p:spPr>
      </p:pic>
      <p:pic>
        <p:nvPicPr>
          <p:cNvPr id="30" name="Picture 4" descr="logo ID contact ">
            <a:extLst>
              <a:ext uri="{FF2B5EF4-FFF2-40B4-BE49-F238E27FC236}">
                <a16:creationId xmlns:a16="http://schemas.microsoft.com/office/drawing/2014/main" id="{265B195E-D52C-4403-B7A6-F7B6CEEED43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1455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a:t>gesprek</a:t>
            </a:r>
            <a:endParaRPr lang="nl-NL"/>
          </a:p>
        </p:txBody>
      </p:sp>
      <p:sp>
        <p:nvSpPr>
          <p:cNvPr id="4" name="Rechthoek 3"/>
          <p:cNvSpPr/>
          <p:nvPr/>
        </p:nvSpPr>
        <p:spPr>
          <a:xfrm>
            <a:off x="457199" y="1705508"/>
            <a:ext cx="10645406" cy="4154984"/>
          </a:xfrm>
          <a:prstGeom prst="rect">
            <a:avLst/>
          </a:prstGeom>
        </p:spPr>
        <p:txBody>
          <a:bodyPr wrap="square" lIns="91440" tIns="45720" rIns="91440" bIns="45720" anchor="t">
            <a:spAutoFit/>
          </a:bodyPr>
          <a:lstStyle/>
          <a:p>
            <a:r>
              <a:rPr lang="nl-NL" sz="2400" b="1">
                <a:latin typeface="Calibri Light" panose="020F0302020204030204"/>
                <a:cs typeface="Calibri Light"/>
              </a:rPr>
              <a:t>Wie denkt dat zijn organisatie ID contact gaat gebruiken?</a:t>
            </a:r>
            <a:endParaRPr lang="nl-NL">
              <a:cs typeface="Calibri" panose="020F0502020204030204"/>
            </a:endParaRPr>
          </a:p>
          <a:p>
            <a:r>
              <a:rPr lang="nl-NL" sz="2400" b="1">
                <a:latin typeface="Calibri Light" panose="020F0302020204030204"/>
                <a:cs typeface="Calibri Light"/>
              </a:rPr>
              <a:t>Wat is daar dan voor nodig?</a:t>
            </a:r>
          </a:p>
          <a:p>
            <a:r>
              <a:rPr lang="nl-NL" sz="2400" b="1">
                <a:latin typeface="Calibri Light" panose="020F0302020204030204"/>
                <a:cs typeface="Calibri Light"/>
              </a:rPr>
              <a:t>Wat mag het kosten?</a:t>
            </a:r>
          </a:p>
          <a:p>
            <a:endParaRPr lang="nl-NL" sz="2400" b="1">
              <a:latin typeface="Calibri Light" panose="020F0302020204030204"/>
              <a:cs typeface="Calibri Light"/>
            </a:endParaRPr>
          </a:p>
          <a:p>
            <a:r>
              <a:rPr lang="nl-NL" sz="2400" b="1">
                <a:latin typeface="Calibri Light" panose="020F0302020204030204"/>
                <a:cs typeface="Calibri Light"/>
              </a:rPr>
              <a:t>Hoe verwachten jullie te horen van ID contact</a:t>
            </a:r>
          </a:p>
          <a:p>
            <a:r>
              <a:rPr lang="nl-NL" sz="2400" b="1">
                <a:latin typeface="Calibri Light" panose="020F0302020204030204"/>
                <a:cs typeface="Calibri Light"/>
              </a:rPr>
              <a:t>Welke bijdrage kan jouw organisatie leveren in fase 2? </a:t>
            </a:r>
          </a:p>
          <a:p>
            <a:endParaRPr lang="nl-NL" sz="2400" b="1">
              <a:latin typeface="Calibri Light" panose="020F0302020204030204"/>
              <a:cs typeface="Calibri Light"/>
            </a:endParaRPr>
          </a:p>
          <a:p>
            <a:pPr lvl="0"/>
            <a:endParaRPr lang="nl-NL" sz="2400" b="1">
              <a:solidFill>
                <a:prstClr val="black"/>
              </a:solidFill>
              <a:latin typeface="Calibri Light" panose="020F0302020204030204"/>
              <a:cs typeface="Calibri Light"/>
            </a:endParaRPr>
          </a:p>
          <a:p>
            <a:endParaRPr lang="nl-NL" sz="2400" b="1">
              <a:solidFill>
                <a:prstClr val="black"/>
              </a:solidFill>
              <a:latin typeface="Calibri Light" panose="020F0302020204030204"/>
              <a:cs typeface="Calibri Light"/>
            </a:endParaRPr>
          </a:p>
          <a:p>
            <a:pPr>
              <a:buFont typeface="Wingdings" panose="05000000000000000000" pitchFamily="2" charset="2"/>
              <a:buChar char="Ø"/>
            </a:pPr>
            <a:endParaRPr lang="nl-NL" sz="2400" b="1">
              <a:solidFill>
                <a:prstClr val="black"/>
              </a:solidFill>
              <a:latin typeface="Calibri Light" panose="020F0302020204030204"/>
              <a:cs typeface="Calibri Light"/>
            </a:endParaRPr>
          </a:p>
          <a:p>
            <a:endParaRPr lang="nl-NL" sz="2400">
              <a:solidFill>
                <a:prstClr val="black"/>
              </a:solidFill>
              <a:cs typeface="Calibri" panose="020F0502020204030204"/>
            </a:endParaRPr>
          </a:p>
        </p:txBody>
      </p:sp>
      <p:pic>
        <p:nvPicPr>
          <p:cNvPr id="13" name="Picture 4" descr="logo ID contact ">
            <a:extLst>
              <a:ext uri="{FF2B5EF4-FFF2-40B4-BE49-F238E27FC236}">
                <a16:creationId xmlns:a16="http://schemas.microsoft.com/office/drawing/2014/main" id="{E6A9B28E-946F-4908-BDED-DCDDD290DD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20129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a:t>gesprek</a:t>
            </a:r>
            <a:endParaRPr lang="nl-NL"/>
          </a:p>
        </p:txBody>
      </p:sp>
      <p:sp>
        <p:nvSpPr>
          <p:cNvPr id="4" name="Rechthoek 3"/>
          <p:cNvSpPr/>
          <p:nvPr/>
        </p:nvSpPr>
        <p:spPr>
          <a:xfrm>
            <a:off x="457199" y="1705508"/>
            <a:ext cx="10645406" cy="2677656"/>
          </a:xfrm>
          <a:prstGeom prst="rect">
            <a:avLst/>
          </a:prstGeom>
        </p:spPr>
        <p:txBody>
          <a:bodyPr wrap="square" lIns="91440" tIns="45720" rIns="91440" bIns="45720" anchor="t">
            <a:spAutoFit/>
          </a:bodyPr>
          <a:lstStyle/>
          <a:p>
            <a:r>
              <a:rPr lang="nl-NL" sz="2400" b="1">
                <a:latin typeface="Calibri Light" panose="020F0302020204030204"/>
                <a:cs typeface="Calibri Light"/>
              </a:rPr>
              <a:t>Hoe gaan jullie van ons horen?</a:t>
            </a:r>
            <a:endParaRPr lang="nl-NL">
              <a:latin typeface="Calibri" panose="020F0502020204030204"/>
              <a:cs typeface="Calibri" panose="020F0502020204030204"/>
            </a:endParaRPr>
          </a:p>
          <a:p>
            <a:endParaRPr lang="nl-NL" sz="2400" b="1">
              <a:latin typeface="Calibri Light" panose="020F0302020204030204"/>
              <a:cs typeface="Calibri Light"/>
            </a:endParaRPr>
          </a:p>
          <a:p>
            <a:endParaRPr lang="nl-NL" sz="2400" b="1">
              <a:latin typeface="Calibri Light" panose="020F0302020204030204"/>
              <a:cs typeface="Calibri Light"/>
            </a:endParaRPr>
          </a:p>
          <a:p>
            <a:pPr lvl="0"/>
            <a:endParaRPr lang="nl-NL" sz="2400" b="1">
              <a:solidFill>
                <a:prstClr val="black"/>
              </a:solidFill>
              <a:latin typeface="Calibri Light" panose="020F0302020204030204"/>
              <a:cs typeface="Calibri Light"/>
            </a:endParaRPr>
          </a:p>
          <a:p>
            <a:endParaRPr lang="nl-NL" sz="2400" b="1">
              <a:solidFill>
                <a:prstClr val="black"/>
              </a:solidFill>
              <a:latin typeface="Calibri Light" panose="020F0302020204030204"/>
              <a:cs typeface="Calibri Light"/>
            </a:endParaRPr>
          </a:p>
          <a:p>
            <a:pPr>
              <a:buFont typeface="Wingdings" panose="05000000000000000000" pitchFamily="2" charset="2"/>
              <a:buChar char="Ø"/>
            </a:pPr>
            <a:endParaRPr lang="nl-NL" sz="2400" b="1">
              <a:solidFill>
                <a:prstClr val="black"/>
              </a:solidFill>
              <a:latin typeface="Calibri Light" panose="020F0302020204030204"/>
              <a:cs typeface="Calibri Light"/>
            </a:endParaRPr>
          </a:p>
          <a:p>
            <a:endParaRPr lang="nl-NL" sz="2400">
              <a:solidFill>
                <a:prstClr val="black"/>
              </a:solidFill>
              <a:cs typeface="Calibri" panose="020F0502020204030204"/>
            </a:endParaRPr>
          </a:p>
        </p:txBody>
      </p:sp>
      <p:pic>
        <p:nvPicPr>
          <p:cNvPr id="13" name="Picture 4" descr="logo ID contact ">
            <a:extLst>
              <a:ext uri="{FF2B5EF4-FFF2-40B4-BE49-F238E27FC236}">
                <a16:creationId xmlns:a16="http://schemas.microsoft.com/office/drawing/2014/main" id="{E6A9B28E-946F-4908-BDED-DCDDD290DD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011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675" y="2750257"/>
            <a:ext cx="12039600" cy="112123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nl-NL" sz="4000"/>
              <a:t>Methoden </a:t>
            </a:r>
            <a:endParaRPr lang="en-NL" sz="3600">
              <a:cs typeface="Calibri Light" panose="020F0302020204030204"/>
            </a:endParaRPr>
          </a:p>
        </p:txBody>
      </p:sp>
      <p:pic>
        <p:nvPicPr>
          <p:cNvPr id="16" name="Picture 4" descr="logo ID contact ">
            <a:extLst>
              <a:ext uri="{FF2B5EF4-FFF2-40B4-BE49-F238E27FC236}">
                <a16:creationId xmlns:a16="http://schemas.microsoft.com/office/drawing/2014/main" id="{BD3670B1-4708-4C0D-9BA1-ABA7431153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70156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304799" y="1012362"/>
            <a:ext cx="12039600" cy="112123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Drie sporen onderzoek (1) </a:t>
            </a:r>
            <a:endParaRPr lang="en-NL" sz="3600" dirty="0"/>
          </a:p>
        </p:txBody>
      </p:sp>
      <p:pic>
        <p:nvPicPr>
          <p:cNvPr id="16" name="Picture 4" descr="logo ID contact ">
            <a:extLst>
              <a:ext uri="{FF2B5EF4-FFF2-40B4-BE49-F238E27FC236}">
                <a16:creationId xmlns:a16="http://schemas.microsoft.com/office/drawing/2014/main" id="{BD3670B1-4708-4C0D-9BA1-ABA7431153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6934378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304799" y="1012362"/>
            <a:ext cx="12039600" cy="112123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Drie sporen onderzoek (2) </a:t>
            </a:r>
            <a:endParaRPr lang="en-NL" sz="3600" dirty="0"/>
          </a:p>
        </p:txBody>
      </p:sp>
      <p:pic>
        <p:nvPicPr>
          <p:cNvPr id="16" name="Picture 4" descr="logo ID contact ">
            <a:extLst>
              <a:ext uri="{FF2B5EF4-FFF2-40B4-BE49-F238E27FC236}">
                <a16:creationId xmlns:a16="http://schemas.microsoft.com/office/drawing/2014/main" id="{BD3670B1-4708-4C0D-9BA1-ABA7431153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7"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1766072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304799" y="1012362"/>
            <a:ext cx="12039600" cy="112123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Drie sporen onderzoek (3) </a:t>
            </a:r>
            <a:endParaRPr lang="en-NL" sz="3600" dirty="0"/>
          </a:p>
        </p:txBody>
      </p:sp>
      <p:pic>
        <p:nvPicPr>
          <p:cNvPr id="16" name="Picture 4" descr="logo ID contact ">
            <a:extLst>
              <a:ext uri="{FF2B5EF4-FFF2-40B4-BE49-F238E27FC236}">
                <a16:creationId xmlns:a16="http://schemas.microsoft.com/office/drawing/2014/main" id="{BD3670B1-4708-4C0D-9BA1-ABA7431153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181949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304799" y="1012362"/>
            <a:ext cx="12039600" cy="112123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a:cs typeface="Calibri Light"/>
              </a:rPr>
              <a:t>Overwegingen</a:t>
            </a:r>
          </a:p>
        </p:txBody>
      </p:sp>
      <p:pic>
        <p:nvPicPr>
          <p:cNvPr id="16" name="Picture 4" descr="logo ID contact ">
            <a:extLst>
              <a:ext uri="{FF2B5EF4-FFF2-40B4-BE49-F238E27FC236}">
                <a16:creationId xmlns:a16="http://schemas.microsoft.com/office/drawing/2014/main" id="{BD3670B1-4708-4C0D-9BA1-ABA7431153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pic>
        <p:nvPicPr>
          <p:cNvPr id="17" name="Afbeelding 16" descr="Call centre with solid fill">
            <a:extLst>
              <a:ext uri="{FF2B5EF4-FFF2-40B4-BE49-F238E27FC236}">
                <a16:creationId xmlns:a16="http://schemas.microsoft.com/office/drawing/2014/main" id="{05028831-C42F-4EDC-B142-5BD716E1FA3A}"/>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t="151" b="151"/>
          <a:stretch/>
        </p:blipFill>
        <p:spPr>
          <a:xfrm>
            <a:off x="8499550" y="1963264"/>
            <a:ext cx="2957188" cy="2942273"/>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18" name="Tekstvak 17">
            <a:extLst>
              <a:ext uri="{FF2B5EF4-FFF2-40B4-BE49-F238E27FC236}">
                <a16:creationId xmlns:a16="http://schemas.microsoft.com/office/drawing/2014/main" id="{9A7C5527-D100-49F5-9388-41A9DE0E578F}"/>
              </a:ext>
            </a:extLst>
          </p:cNvPr>
          <p:cNvSpPr txBox="1"/>
          <p:nvPr/>
        </p:nvSpPr>
        <p:spPr>
          <a:xfrm>
            <a:off x="1121520" y="2481179"/>
            <a:ext cx="6475637" cy="3320668"/>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sz="2400" dirty="0" err="1">
                <a:latin typeface="+mj-lt"/>
                <a:cs typeface="Calibri Light"/>
              </a:rPr>
              <a:t>Kalender</a:t>
            </a:r>
            <a:r>
              <a:rPr lang="en-US" sz="2400" dirty="0">
                <a:latin typeface="+mj-lt"/>
                <a:cs typeface="Calibri Light"/>
              </a:rPr>
              <a:t> test</a:t>
            </a:r>
          </a:p>
          <a:p>
            <a:pPr marL="285750" indent="-228600">
              <a:lnSpc>
                <a:spcPct val="90000"/>
              </a:lnSpc>
              <a:spcAft>
                <a:spcPts val="600"/>
              </a:spcAft>
              <a:buFont typeface="Arial" panose="020B0604020202020204" pitchFamily="34" charset="0"/>
              <a:buChar char="•"/>
            </a:pPr>
            <a:endParaRPr lang="en-US" sz="2400" dirty="0">
              <a:latin typeface="+mj-lt"/>
              <a:cs typeface="Calibri Light"/>
            </a:endParaRPr>
          </a:p>
          <a:p>
            <a:pPr marL="285750" indent="-228600">
              <a:lnSpc>
                <a:spcPct val="90000"/>
              </a:lnSpc>
              <a:spcAft>
                <a:spcPts val="600"/>
              </a:spcAft>
              <a:buFont typeface="Arial" panose="020B0604020202020204" pitchFamily="34" charset="0"/>
              <a:buChar char="•"/>
            </a:pPr>
            <a:r>
              <a:rPr lang="en-US" sz="2400" dirty="0">
                <a:latin typeface="+mj-lt"/>
                <a:cs typeface="Calibri Light"/>
              </a:rPr>
              <a:t>Reminder, no-shows</a:t>
            </a:r>
          </a:p>
          <a:p>
            <a:pPr marL="285750" indent="-228600">
              <a:lnSpc>
                <a:spcPct val="90000"/>
              </a:lnSpc>
              <a:spcAft>
                <a:spcPts val="600"/>
              </a:spcAft>
              <a:buFont typeface="Arial" panose="020B0604020202020204" pitchFamily="34" charset="0"/>
              <a:buChar char="•"/>
            </a:pPr>
            <a:endParaRPr lang="en-US" sz="2400" dirty="0">
              <a:latin typeface="+mj-lt"/>
              <a:cs typeface="Calibri Light"/>
            </a:endParaRPr>
          </a:p>
          <a:p>
            <a:pPr marL="285750" indent="-228600">
              <a:lnSpc>
                <a:spcPct val="90000"/>
              </a:lnSpc>
              <a:spcAft>
                <a:spcPts val="600"/>
              </a:spcAft>
              <a:buFont typeface="Arial" panose="020B0604020202020204" pitchFamily="34" charset="0"/>
              <a:buChar char="•"/>
            </a:pPr>
            <a:r>
              <a:rPr lang="en-US" sz="2400" dirty="0" err="1">
                <a:latin typeface="+mj-lt"/>
                <a:cs typeface="Calibri Light"/>
              </a:rPr>
              <a:t>Bevindingen</a:t>
            </a:r>
            <a:r>
              <a:rPr lang="en-US" sz="2400" dirty="0">
                <a:latin typeface="+mj-lt"/>
                <a:cs typeface="Calibri Light"/>
              </a:rPr>
              <a:t> </a:t>
            </a:r>
            <a:r>
              <a:rPr lang="en-US" sz="2400" dirty="0" err="1">
                <a:latin typeface="+mj-lt"/>
                <a:cs typeface="Calibri Light"/>
              </a:rPr>
              <a:t>labtest</a:t>
            </a:r>
            <a:r>
              <a:rPr lang="en-US" sz="2400" dirty="0">
                <a:latin typeface="+mj-lt"/>
                <a:cs typeface="Calibri Light"/>
              </a:rPr>
              <a:t> vs. </a:t>
            </a:r>
            <a:r>
              <a:rPr lang="en-US" sz="2400" dirty="0" err="1">
                <a:latin typeface="+mj-lt"/>
                <a:cs typeface="Calibri Light"/>
              </a:rPr>
              <a:t>kwantitatief</a:t>
            </a:r>
            <a:endParaRPr lang="en-US" sz="2400" dirty="0">
              <a:latin typeface="+mj-lt"/>
              <a:cs typeface="Calibri Light"/>
            </a:endParaRPr>
          </a:p>
          <a:p>
            <a:pPr marL="285750" indent="-228600">
              <a:lnSpc>
                <a:spcPct val="90000"/>
              </a:lnSpc>
              <a:spcAft>
                <a:spcPts val="600"/>
              </a:spcAft>
              <a:buFont typeface="Arial" panose="020B0604020202020204" pitchFamily="34" charset="0"/>
              <a:buChar char="•"/>
            </a:pPr>
            <a:endParaRPr lang="en-US" sz="2400" dirty="0">
              <a:latin typeface="+mj-lt"/>
              <a:cs typeface="Calibri Light"/>
            </a:endParaRPr>
          </a:p>
          <a:p>
            <a:pPr marL="285750" indent="-228600">
              <a:lnSpc>
                <a:spcPct val="90000"/>
              </a:lnSpc>
              <a:spcAft>
                <a:spcPts val="600"/>
              </a:spcAft>
              <a:buFont typeface="Arial" panose="020B0604020202020204" pitchFamily="34" charset="0"/>
              <a:buChar char="•"/>
            </a:pPr>
            <a:r>
              <a:rPr lang="en-US" sz="2400" dirty="0" err="1">
                <a:latin typeface="+mj-lt"/>
                <a:cs typeface="Calibri Light"/>
              </a:rPr>
              <a:t>Testen</a:t>
            </a:r>
            <a:r>
              <a:rPr lang="en-US" sz="2400" dirty="0">
                <a:latin typeface="+mj-lt"/>
                <a:cs typeface="Calibri Light"/>
              </a:rPr>
              <a:t> van prototype vs. </a:t>
            </a:r>
            <a:r>
              <a:rPr lang="en-US" sz="2400" dirty="0" err="1">
                <a:latin typeface="+mj-lt"/>
                <a:cs typeface="Calibri Light"/>
              </a:rPr>
              <a:t>realistische</a:t>
            </a:r>
            <a:r>
              <a:rPr lang="en-US" sz="2400" dirty="0">
                <a:latin typeface="+mj-lt"/>
                <a:cs typeface="Calibri Light"/>
              </a:rPr>
              <a:t> </a:t>
            </a:r>
            <a:r>
              <a:rPr lang="en-US" sz="2400" dirty="0" err="1">
                <a:latin typeface="+mj-lt"/>
                <a:cs typeface="Calibri Light"/>
              </a:rPr>
              <a:t>testopzet</a:t>
            </a:r>
            <a:endParaRPr lang="en-US" sz="2400" dirty="0">
              <a:latin typeface="+mj-lt"/>
              <a:cs typeface="Calibri Light"/>
            </a:endParaRPr>
          </a:p>
        </p:txBody>
      </p:sp>
    </p:spTree>
    <p:extLst>
      <p:ext uri="{BB962C8B-B14F-4D97-AF65-F5344CB8AC3E}">
        <p14:creationId xmlns:p14="http://schemas.microsoft.com/office/powerpoint/2010/main" val="1751329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764049" y="565893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12088945" cy="581546"/>
          </a:xfrm>
          <a:prstGeom prst="rect">
            <a:avLst/>
          </a:prstGeom>
        </p:spPr>
        <p:txBody>
          <a:bodyPr vert="horz" lIns="91440" tIns="45720" rIns="91440" bIns="45720" rtlCol="0" anchor="ctr">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3600" dirty="0"/>
              <a:t>Uitkomsten</a:t>
            </a:r>
            <a:endParaRPr lang="en-NL" sz="3600" dirty="0"/>
          </a:p>
        </p:txBody>
      </p:sp>
      <p:pic>
        <p:nvPicPr>
          <p:cNvPr id="15" name="Picture 4" descr="logo ID contact ">
            <a:extLst>
              <a:ext uri="{FF2B5EF4-FFF2-40B4-BE49-F238E27FC236}">
                <a16:creationId xmlns:a16="http://schemas.microsoft.com/office/drawing/2014/main" id="{200444F8-5999-482A-84CB-0B684B735C7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Well the results are in.... - Album on Imgur">
            <a:extLst>
              <a:ext uri="{FF2B5EF4-FFF2-40B4-BE49-F238E27FC236}">
                <a16:creationId xmlns:a16="http://schemas.microsoft.com/office/drawing/2014/main" id="{1ADCC41A-FE09-47F7-9BAB-FBC763A9468D}"/>
              </a:ext>
            </a:extLst>
          </p:cNvPr>
          <p:cNvPicPr>
            <a:picLocks noChangeAspect="1" noChangeArrowheads="1" noCrop="1"/>
          </p:cNvPicPr>
          <p:nvPr/>
        </p:nvPicPr>
        <p:blipFill>
          <a:blip r:embed="rId7">
            <a:extLst>
              <a:ext uri="{28A0092B-C50C-407E-A947-70E740481C1C}">
                <a14:useLocalDpi xmlns:a14="http://schemas.microsoft.com/office/drawing/2010/main" val="0"/>
              </a:ext>
            </a:extLst>
          </a:blip>
          <a:srcRect/>
          <a:stretch>
            <a:fillRect/>
          </a:stretch>
        </p:blipFill>
        <p:spPr bwMode="auto">
          <a:xfrm>
            <a:off x="3929063" y="2171700"/>
            <a:ext cx="4333875" cy="251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3100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 7">
            <a:extLst>
              <a:ext uri="{FF2B5EF4-FFF2-40B4-BE49-F238E27FC236}">
                <a16:creationId xmlns:a16="http://schemas.microsoft.com/office/drawing/2014/main" id="{797F94BF-A526-4105-8A04-1F0C64571909}"/>
              </a:ext>
            </a:extLst>
          </p:cNvPr>
          <p:cNvGraphicFramePr>
            <a:graphicFrameLocks noGrp="1"/>
          </p:cNvGraphicFramePr>
          <p:nvPr/>
        </p:nvGraphicFramePr>
        <p:xfrm>
          <a:off x="0" y="-42480"/>
          <a:ext cx="12192000" cy="909534"/>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814062499"/>
                    </a:ext>
                  </a:extLst>
                </a:gridCol>
              </a:tblGrid>
              <a:tr h="909534">
                <a:tc>
                  <a:txBody>
                    <a:bodyPr/>
                    <a:lstStyle/>
                    <a:p>
                      <a:endParaRPr lang="nl-NL" sz="2200"/>
                    </a:p>
                  </a:txBody>
                  <a:tcPr marL="112542" marR="112542" marT="56271" marB="56271">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0572703"/>
                  </a:ext>
                </a:extLst>
              </a:tr>
            </a:tbl>
          </a:graphicData>
        </a:graphic>
      </p:graphicFrame>
      <p:pic>
        <p:nvPicPr>
          <p:cNvPr id="8" name="Afbeelding 7">
            <a:extLst>
              <a:ext uri="{FF2B5EF4-FFF2-40B4-BE49-F238E27FC236}">
                <a16:creationId xmlns:a16="http://schemas.microsoft.com/office/drawing/2014/main" id="{3F2AB087-925C-4325-858F-C79802227815}"/>
              </a:ext>
            </a:extLst>
          </p:cNvPr>
          <p:cNvPicPr>
            <a:picLocks noChangeAspect="1"/>
          </p:cNvPicPr>
          <p:nvPr/>
        </p:nvPicPr>
        <p:blipFill rotWithShape="1">
          <a:blip r:embed="rId2">
            <a:extLst>
              <a:ext uri="{28A0092B-C50C-407E-A947-70E740481C1C}">
                <a14:useLocalDpi xmlns:a14="http://schemas.microsoft.com/office/drawing/2010/main" val="0"/>
              </a:ext>
            </a:extLst>
          </a:blip>
          <a:srcRect b="62182"/>
          <a:stretch/>
        </p:blipFill>
        <p:spPr>
          <a:xfrm>
            <a:off x="255453" y="130933"/>
            <a:ext cx="2975860" cy="562708"/>
          </a:xfrm>
          <a:prstGeom prst="rect">
            <a:avLst/>
          </a:prstGeom>
        </p:spPr>
      </p:pic>
      <p:grpSp>
        <p:nvGrpSpPr>
          <p:cNvPr id="2" name="Groep 1">
            <a:extLst>
              <a:ext uri="{FF2B5EF4-FFF2-40B4-BE49-F238E27FC236}">
                <a16:creationId xmlns:a16="http://schemas.microsoft.com/office/drawing/2014/main" id="{81383A14-ED1F-4166-8968-E3FA4FF1F6EF}"/>
              </a:ext>
            </a:extLst>
          </p:cNvPr>
          <p:cNvGrpSpPr/>
          <p:nvPr/>
        </p:nvGrpSpPr>
        <p:grpSpPr>
          <a:xfrm>
            <a:off x="1154449" y="5879721"/>
            <a:ext cx="8663902" cy="997527"/>
            <a:chOff x="255453" y="5729540"/>
            <a:chExt cx="8663902" cy="997527"/>
          </a:xfrm>
        </p:grpSpPr>
        <p:pic>
          <p:nvPicPr>
            <p:cNvPr id="11" name="Picture 3">
              <a:extLst>
                <a:ext uri="{FF2B5EF4-FFF2-40B4-BE49-F238E27FC236}">
                  <a16:creationId xmlns:a16="http://schemas.microsoft.com/office/drawing/2014/main" id="{15839431-E840-42FB-8DCD-C6428CCA3EAB}"/>
                </a:ext>
              </a:extLst>
            </p:cNvPr>
            <p:cNvPicPr>
              <a:picLocks noChangeAspect="1"/>
            </p:cNvPicPr>
            <p:nvPr/>
          </p:nvPicPr>
          <p:blipFill>
            <a:blip r:embed="rId3"/>
            <a:stretch>
              <a:fillRect/>
            </a:stretch>
          </p:blipFill>
          <p:spPr>
            <a:xfrm>
              <a:off x="255453" y="5962644"/>
              <a:ext cx="5341400" cy="764423"/>
            </a:xfrm>
            <a:prstGeom prst="rect">
              <a:avLst/>
            </a:prstGeom>
          </p:spPr>
        </p:pic>
        <p:pic>
          <p:nvPicPr>
            <p:cNvPr id="12" name="Picture 7">
              <a:extLst>
                <a:ext uri="{FF2B5EF4-FFF2-40B4-BE49-F238E27FC236}">
                  <a16:creationId xmlns:a16="http://schemas.microsoft.com/office/drawing/2014/main" id="{DC87BDFF-EF07-4005-A22D-70BD5AE3B8AB}"/>
                </a:ext>
              </a:extLst>
            </p:cNvPr>
            <p:cNvPicPr>
              <a:picLocks noChangeAspect="1"/>
            </p:cNvPicPr>
            <p:nvPr/>
          </p:nvPicPr>
          <p:blipFill>
            <a:blip r:embed="rId4"/>
            <a:stretch>
              <a:fillRect/>
            </a:stretch>
          </p:blipFill>
          <p:spPr>
            <a:xfrm>
              <a:off x="5846616" y="6212749"/>
              <a:ext cx="1645344" cy="379743"/>
            </a:xfrm>
            <a:prstGeom prst="rect">
              <a:avLst/>
            </a:prstGeom>
          </p:spPr>
        </p:pic>
        <p:pic>
          <p:nvPicPr>
            <p:cNvPr id="1026" name="Picture 2" descr="Algemeen">
              <a:extLst>
                <a:ext uri="{FF2B5EF4-FFF2-40B4-BE49-F238E27FC236}">
                  <a16:creationId xmlns:a16="http://schemas.microsoft.com/office/drawing/2014/main" id="{AE5E4DF8-FC21-4F32-B55D-E476B61C5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1828" y="5729540"/>
              <a:ext cx="997527" cy="9975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
            <a:extLst>
              <a:ext uri="{FF2B5EF4-FFF2-40B4-BE49-F238E27FC236}">
                <a16:creationId xmlns:a16="http://schemas.microsoft.com/office/drawing/2014/main" id="{B3FA63E2-37B7-456B-BA7B-DFB9FF383056}"/>
              </a:ext>
            </a:extLst>
          </p:cNvPr>
          <p:cNvSpPr txBox="1">
            <a:spLocks/>
          </p:cNvSpPr>
          <p:nvPr/>
        </p:nvSpPr>
        <p:spPr>
          <a:xfrm>
            <a:off x="255453" y="1012362"/>
            <a:ext cx="2863302" cy="909534"/>
          </a:xfrm>
          <a:prstGeom prst="rect">
            <a:avLst/>
          </a:prstGeom>
        </p:spPr>
        <p:txBody>
          <a:bodyPr vert="horz" lIns="91440" tIns="45720" rIns="91440" bIns="45720" rtlCol="0" anchor="ctr">
            <a:normAutofit fontScale="2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nl-NL" sz="14400" dirty="0"/>
              <a:t>Uitkomsten</a:t>
            </a:r>
          </a:p>
        </p:txBody>
      </p:sp>
      <p:pic>
        <p:nvPicPr>
          <p:cNvPr id="15" name="Picture 4" descr="logo ID contact ">
            <a:extLst>
              <a:ext uri="{FF2B5EF4-FFF2-40B4-BE49-F238E27FC236}">
                <a16:creationId xmlns:a16="http://schemas.microsoft.com/office/drawing/2014/main" id="{200444F8-5999-482A-84CB-0B684B735C7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44657" y="169979"/>
            <a:ext cx="2609850" cy="5238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5C8246C1-41D2-457E-A819-A9469068AC60}"/>
              </a:ext>
            </a:extLst>
          </p:cNvPr>
          <p:cNvSpPr txBox="1">
            <a:spLocks/>
          </p:cNvSpPr>
          <p:nvPr/>
        </p:nvSpPr>
        <p:spPr>
          <a:xfrm>
            <a:off x="522545" y="3214931"/>
            <a:ext cx="5156824" cy="530481"/>
          </a:xfrm>
          <a:prstGeom prst="rect">
            <a:avLst/>
          </a:prstGeom>
        </p:spPr>
        <p:txBody>
          <a:bodyPr vert="horz" lIns="91440" tIns="45720" rIns="91440" bIns="45720" rtlCol="0" anchor="t">
            <a:normAutofit fontScale="8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spcBef>
                <a:spcPts val="0"/>
              </a:spcBef>
            </a:pPr>
            <a:r>
              <a:rPr lang="nl-NL" dirty="0">
                <a:latin typeface="+mj-lt"/>
              </a:rPr>
              <a:t>Verwijderd WOB 10.2.g</a:t>
            </a:r>
            <a:endParaRPr lang="en-US" dirty="0">
              <a:latin typeface="+mj-lt"/>
              <a:cs typeface="Calibri"/>
            </a:endParaRPr>
          </a:p>
        </p:txBody>
      </p:sp>
    </p:spTree>
    <p:extLst>
      <p:ext uri="{BB962C8B-B14F-4D97-AF65-F5344CB8AC3E}">
        <p14:creationId xmlns:p14="http://schemas.microsoft.com/office/powerpoint/2010/main" val="1062579526"/>
      </p:ext>
    </p:extLst>
  </p:cSld>
  <p:clrMapOvr>
    <a:masterClrMapping/>
  </p:clrMapOvr>
</p:sld>
</file>

<file path=ppt/theme/theme1.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487BAB59C95B049B31EA083AAA1ACC1" ma:contentTypeVersion="11" ma:contentTypeDescription="Een nieuw document maken." ma:contentTypeScope="" ma:versionID="da8c873929a2dfe5250943e8473c5c48">
  <xsd:schema xmlns:xsd="http://www.w3.org/2001/XMLSchema" xmlns:xs="http://www.w3.org/2001/XMLSchema" xmlns:p="http://schemas.microsoft.com/office/2006/metadata/properties" xmlns:ns2="fc4f8759-ad59-4c46-ae6d-151eebcdf601" targetNamespace="http://schemas.microsoft.com/office/2006/metadata/properties" ma:root="true" ma:fieldsID="1844953e1f0bea84891c1236b87b5921" ns2:_="">
    <xsd:import namespace="fc4f8759-ad59-4c46-ae6d-151eebcdf601"/>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4f8759-ad59-4c46-ae6d-151eebcdf60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E8220C-E401-4A8C-B223-C36F17CC0A69}">
  <ds:schemaRefs>
    <ds:schemaRef ds:uri="http://schemas.microsoft.com/sharepoint/v3/contenttype/forms"/>
  </ds:schemaRefs>
</ds:datastoreItem>
</file>

<file path=customXml/itemProps2.xml><?xml version="1.0" encoding="utf-8"?>
<ds:datastoreItem xmlns:ds="http://schemas.openxmlformats.org/officeDocument/2006/customXml" ds:itemID="{2B689EDF-4757-4490-90B3-BA90CAB489C7}">
  <ds:schemaRefs>
    <ds:schemaRef ds:uri="07b1d271-315f-4bc8-968d-77c487b5b20e"/>
    <ds:schemaRef ds:uri="33384e44-e815-416e-ba25-72fede1917f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DC668537-63DC-45A4-B965-50D5B1E0D9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4f8759-ad59-4c46-ae6d-151eebcdf60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2455</TotalTime>
  <Words>466</Words>
  <Application>Microsoft Office PowerPoint</Application>
  <PresentationFormat>Breedbeeld</PresentationFormat>
  <Paragraphs>109</Paragraphs>
  <Slides>25</Slides>
  <Notes>2</Notes>
  <HiddenSlides>0</HiddenSlides>
  <MMClips>0</MMClips>
  <ScaleCrop>false</ScaleCrop>
  <HeadingPairs>
    <vt:vector size="4" baseType="variant">
      <vt:variant>
        <vt:lpstr>Thema</vt:lpstr>
      </vt:variant>
      <vt:variant>
        <vt:i4>1</vt:i4>
      </vt:variant>
      <vt:variant>
        <vt:lpstr>Diatitels</vt:lpstr>
      </vt:variant>
      <vt:variant>
        <vt:i4>25</vt:i4>
      </vt:variant>
    </vt:vector>
  </HeadingPairs>
  <TitlesOfParts>
    <vt:vector size="26" baseType="lpstr">
      <vt:lpstr>Kantoorthema</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Company>iRvN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Pascal Bongers</dc:creator>
  <cp:lastModifiedBy>Marjo Potters</cp:lastModifiedBy>
  <cp:revision>42</cp:revision>
  <dcterms:created xsi:type="dcterms:W3CDTF">2021-05-27T12:28:58Z</dcterms:created>
  <dcterms:modified xsi:type="dcterms:W3CDTF">2021-09-15T18:05:31Z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0x0101002487BAB59C95B049B31EA083AAA1ACC1</vt:lpwstr>
  </property>
</Properties>
</file>

<file path=docProps/thumbnail.jpeg>
</file>